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7"/>
  </p:notesMasterIdLst>
  <p:sldIdLst>
    <p:sldId id="307" r:id="rId2"/>
    <p:sldId id="257" r:id="rId3"/>
    <p:sldId id="275" r:id="rId4"/>
    <p:sldId id="276" r:id="rId5"/>
    <p:sldId id="277" r:id="rId6"/>
    <p:sldId id="278" r:id="rId7"/>
    <p:sldId id="309" r:id="rId8"/>
    <p:sldId id="310" r:id="rId9"/>
    <p:sldId id="311"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6" r:id="rId27"/>
    <p:sldId id="295" r:id="rId28"/>
    <p:sldId id="297" r:id="rId29"/>
    <p:sldId id="298" r:id="rId30"/>
    <p:sldId id="299" r:id="rId31"/>
    <p:sldId id="300" r:id="rId32"/>
    <p:sldId id="301" r:id="rId33"/>
    <p:sldId id="302" r:id="rId34"/>
    <p:sldId id="306" r:id="rId35"/>
    <p:sldId id="308" r:id="rId3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EE3803-B8D1-4D1A-919A-82A659D44E6B}" type="doc">
      <dgm:prSet loTypeId="urn:microsoft.com/office/officeart/2005/8/layout/orgChart1" loCatId="hierarchy" qsTypeId="urn:microsoft.com/office/officeart/2005/8/quickstyle/simple3" qsCatId="simple" csTypeId="urn:microsoft.com/office/officeart/2005/8/colors/colorful2" csCatId="colorful" phldr="1"/>
      <dgm:spPr/>
      <dgm:t>
        <a:bodyPr/>
        <a:lstStyle/>
        <a:p>
          <a:endParaRPr lang="es-ES"/>
        </a:p>
      </dgm:t>
    </dgm:pt>
    <dgm:pt modelId="{F94260BF-9AFC-4E7B-95C2-4E6451B7C857}">
      <dgm:prSet phldrT="[Texto]" custT="1"/>
      <dgm:spPr/>
      <dgm:t>
        <a:bodyPr/>
        <a:lstStyle/>
        <a:p>
          <a:r>
            <a:rPr lang="es-ES" sz="2400" dirty="0" smtClean="0">
              <a:latin typeface="Aharoni" pitchFamily="2" charset="-79"/>
              <a:cs typeface="Aharoni" pitchFamily="2" charset="-79"/>
            </a:rPr>
            <a:t>Selectividad </a:t>
          </a:r>
          <a:endParaRPr lang="es-ES" sz="2400" dirty="0">
            <a:latin typeface="Aharoni" pitchFamily="2" charset="-79"/>
            <a:cs typeface="Aharoni" pitchFamily="2" charset="-79"/>
          </a:endParaRPr>
        </a:p>
      </dgm:t>
    </dgm:pt>
    <dgm:pt modelId="{0957CBD7-017B-4CB2-80F4-4325D7B87878}" type="parTrans" cxnId="{5D52555E-E265-4F3B-9299-5893C071FF52}">
      <dgm:prSet/>
      <dgm:spPr/>
      <dgm:t>
        <a:bodyPr/>
        <a:lstStyle/>
        <a:p>
          <a:endParaRPr lang="es-ES" sz="1400">
            <a:solidFill>
              <a:schemeClr val="tx1"/>
            </a:solidFill>
          </a:endParaRPr>
        </a:p>
      </dgm:t>
    </dgm:pt>
    <dgm:pt modelId="{4C5BB371-8527-48F9-9AAD-06CE90BEE72C}" type="sibTrans" cxnId="{5D52555E-E265-4F3B-9299-5893C071FF52}">
      <dgm:prSet custT="1"/>
      <dgm:spPr/>
      <dgm:t>
        <a:bodyPr/>
        <a:lstStyle/>
        <a:p>
          <a:endParaRPr lang="es-ES" sz="1400">
            <a:solidFill>
              <a:schemeClr val="tx1"/>
            </a:solidFill>
          </a:endParaRPr>
        </a:p>
      </dgm:t>
    </dgm:pt>
    <dgm:pt modelId="{793F0713-17A1-4346-8110-2B10DEC02F81}" type="asst">
      <dgm:prSet phldrT="[Texto]" custT="1"/>
      <dgm:spPr/>
      <dgm:t>
        <a:bodyPr/>
        <a:lstStyle/>
        <a:p>
          <a:r>
            <a:rPr lang="es-ES" sz="1400" b="1" dirty="0" smtClean="0"/>
            <a:t>FASE GENERAL (4 EJ.)</a:t>
          </a:r>
        </a:p>
        <a:p>
          <a:r>
            <a:rPr lang="es-ES" sz="1400" dirty="0" smtClean="0"/>
            <a:t>Se necesita un 4 puntos  como mínimo. (Duración 1h 30minutos)</a:t>
          </a:r>
        </a:p>
      </dgm:t>
    </dgm:pt>
    <dgm:pt modelId="{848D8EED-3143-455C-8C44-3A553937F0C3}" type="parTrans" cxnId="{1CE24A1B-96BC-4A7A-8479-16833E5BFFCA}">
      <dgm:prSet/>
      <dgm:spPr/>
      <dgm:t>
        <a:bodyPr/>
        <a:lstStyle/>
        <a:p>
          <a:endParaRPr lang="es-ES" sz="1400">
            <a:solidFill>
              <a:schemeClr val="tx1"/>
            </a:solidFill>
          </a:endParaRPr>
        </a:p>
      </dgm:t>
    </dgm:pt>
    <dgm:pt modelId="{A87407F5-87D2-40AE-A6FF-3D717793C4AE}" type="sibTrans" cxnId="{1CE24A1B-96BC-4A7A-8479-16833E5BFFCA}">
      <dgm:prSet custT="1"/>
      <dgm:spPr/>
      <dgm:t>
        <a:bodyPr/>
        <a:lstStyle/>
        <a:p>
          <a:endParaRPr lang="es-ES" sz="1400">
            <a:solidFill>
              <a:schemeClr val="tx1"/>
            </a:solidFill>
          </a:endParaRPr>
        </a:p>
      </dgm:t>
    </dgm:pt>
    <dgm:pt modelId="{F89CAFB6-54D6-4AAD-8EBB-EE3F6B7AE5D2}" type="asst">
      <dgm:prSet phldrT="[Texto]" custT="1"/>
      <dgm:spPr/>
      <dgm:t>
        <a:bodyPr/>
        <a:lstStyle/>
        <a:p>
          <a:r>
            <a:rPr lang="es-ES" sz="1400" b="1" dirty="0" smtClean="0"/>
            <a:t>FASE ESPECÍFICA</a:t>
          </a:r>
        </a:p>
        <a:p>
          <a:r>
            <a:rPr lang="es-ES" sz="1400" dirty="0" smtClean="0"/>
            <a:t>Es voluntaria y sirve para subir nota</a:t>
          </a:r>
          <a:endParaRPr lang="es-ES" sz="1400" dirty="0"/>
        </a:p>
      </dgm:t>
    </dgm:pt>
    <dgm:pt modelId="{B95113F8-57DE-4728-92A9-9D698DD36185}" type="parTrans" cxnId="{7BFB31C0-B47E-4C92-9BEA-9DF28165BE24}">
      <dgm:prSet/>
      <dgm:spPr/>
      <dgm:t>
        <a:bodyPr/>
        <a:lstStyle/>
        <a:p>
          <a:endParaRPr lang="es-ES" sz="1400">
            <a:solidFill>
              <a:schemeClr val="tx1"/>
            </a:solidFill>
          </a:endParaRPr>
        </a:p>
      </dgm:t>
    </dgm:pt>
    <dgm:pt modelId="{D71EB709-4733-444C-BB44-166D4CFD30B9}" type="sibTrans" cxnId="{7BFB31C0-B47E-4C92-9BEA-9DF28165BE24}">
      <dgm:prSet custT="1"/>
      <dgm:spPr/>
      <dgm:t>
        <a:bodyPr/>
        <a:lstStyle/>
        <a:p>
          <a:endParaRPr lang="es-ES" sz="1400">
            <a:solidFill>
              <a:schemeClr val="tx1"/>
            </a:solidFill>
          </a:endParaRPr>
        </a:p>
      </dgm:t>
    </dgm:pt>
    <dgm:pt modelId="{6A767AA5-186E-4D62-9C57-15B32B7AC058}" type="asst">
      <dgm:prSet phldrT="[Texto]" custT="1"/>
      <dgm:spPr/>
      <dgm:t>
        <a:bodyPr/>
        <a:lstStyle/>
        <a:p>
          <a:r>
            <a:rPr lang="es-ES" sz="1400" dirty="0" smtClean="0"/>
            <a:t>Comentario texto </a:t>
          </a:r>
          <a:endParaRPr lang="es-ES" sz="1400" dirty="0"/>
        </a:p>
      </dgm:t>
    </dgm:pt>
    <dgm:pt modelId="{8D7C5A00-E5EB-49C7-AB54-DFA167528357}" type="parTrans" cxnId="{D7B08C36-C901-429A-ADF8-3D73B129E480}">
      <dgm:prSet/>
      <dgm:spPr/>
      <dgm:t>
        <a:bodyPr/>
        <a:lstStyle/>
        <a:p>
          <a:endParaRPr lang="es-ES" sz="1400">
            <a:solidFill>
              <a:schemeClr val="tx1"/>
            </a:solidFill>
          </a:endParaRPr>
        </a:p>
      </dgm:t>
    </dgm:pt>
    <dgm:pt modelId="{BDC4D266-D36E-4CD5-9C56-481538382565}" type="sibTrans" cxnId="{D7B08C36-C901-429A-ADF8-3D73B129E480}">
      <dgm:prSet custT="1"/>
      <dgm:spPr/>
      <dgm:t>
        <a:bodyPr/>
        <a:lstStyle/>
        <a:p>
          <a:endParaRPr lang="es-ES" sz="1400">
            <a:solidFill>
              <a:schemeClr val="tx1"/>
            </a:solidFill>
          </a:endParaRPr>
        </a:p>
      </dgm:t>
    </dgm:pt>
    <dgm:pt modelId="{4A819639-914C-4E1B-9543-E1D5F818AC3C}" type="asst">
      <dgm:prSet phldrT="[Texto]" custT="1"/>
      <dgm:spPr/>
      <dgm:t>
        <a:bodyPr/>
        <a:lstStyle/>
        <a:p>
          <a:r>
            <a:rPr lang="es-ES" sz="1400" dirty="0" smtClean="0"/>
            <a:t>Historia de la filosofía o historia de España</a:t>
          </a:r>
          <a:endParaRPr lang="es-ES" sz="1400" dirty="0"/>
        </a:p>
      </dgm:t>
    </dgm:pt>
    <dgm:pt modelId="{CF34260C-FD03-474F-8A2D-FD78D3E8E6F3}" type="parTrans" cxnId="{7359CF34-637B-4663-9C4C-8B5AB512681D}">
      <dgm:prSet/>
      <dgm:spPr/>
      <dgm:t>
        <a:bodyPr/>
        <a:lstStyle/>
        <a:p>
          <a:endParaRPr lang="es-ES" sz="1400">
            <a:solidFill>
              <a:schemeClr val="tx1"/>
            </a:solidFill>
          </a:endParaRPr>
        </a:p>
      </dgm:t>
    </dgm:pt>
    <dgm:pt modelId="{153F9B7D-3BAE-41AE-8DAE-F18374CBAA3C}" type="sibTrans" cxnId="{7359CF34-637B-4663-9C4C-8B5AB512681D}">
      <dgm:prSet custT="1"/>
      <dgm:spPr/>
      <dgm:t>
        <a:bodyPr/>
        <a:lstStyle/>
        <a:p>
          <a:endParaRPr lang="es-ES" sz="1400">
            <a:solidFill>
              <a:schemeClr val="tx1"/>
            </a:solidFill>
          </a:endParaRPr>
        </a:p>
      </dgm:t>
    </dgm:pt>
    <dgm:pt modelId="{D975C8E3-0E42-431E-97FE-7F0B8BFA85FD}" type="asst">
      <dgm:prSet phldrT="[Texto]" custT="1"/>
      <dgm:spPr/>
      <dgm:t>
        <a:bodyPr/>
        <a:lstStyle/>
        <a:p>
          <a:r>
            <a:rPr lang="es-ES" sz="1400" dirty="0" smtClean="0"/>
            <a:t>Lengua extranjera </a:t>
          </a:r>
          <a:endParaRPr lang="es-ES" sz="1400" dirty="0"/>
        </a:p>
      </dgm:t>
    </dgm:pt>
    <dgm:pt modelId="{06F56A0D-BDD9-4E47-B77F-0262DCA3F9AB}" type="parTrans" cxnId="{6536D78B-A885-4924-AE4E-F1915B5D919B}">
      <dgm:prSet/>
      <dgm:spPr/>
      <dgm:t>
        <a:bodyPr/>
        <a:lstStyle/>
        <a:p>
          <a:endParaRPr lang="es-ES" sz="1400">
            <a:solidFill>
              <a:schemeClr val="tx1"/>
            </a:solidFill>
          </a:endParaRPr>
        </a:p>
      </dgm:t>
    </dgm:pt>
    <dgm:pt modelId="{60FDD34A-DEBB-4D65-83A3-99A40AA9B774}" type="sibTrans" cxnId="{6536D78B-A885-4924-AE4E-F1915B5D919B}">
      <dgm:prSet custT="1"/>
      <dgm:spPr/>
      <dgm:t>
        <a:bodyPr/>
        <a:lstStyle/>
        <a:p>
          <a:endParaRPr lang="es-ES" sz="1400">
            <a:solidFill>
              <a:schemeClr val="tx1"/>
            </a:solidFill>
          </a:endParaRPr>
        </a:p>
      </dgm:t>
    </dgm:pt>
    <dgm:pt modelId="{BEF01F29-1D5E-47B2-AC9A-C42270584345}" type="asst">
      <dgm:prSet phldrT="[Texto]" custT="1"/>
      <dgm:spPr/>
      <dgm:t>
        <a:bodyPr/>
        <a:lstStyle/>
        <a:p>
          <a:r>
            <a:rPr lang="es-ES" sz="1400" dirty="0" smtClean="0"/>
            <a:t>Según la materia de la modalidad</a:t>
          </a:r>
          <a:endParaRPr lang="es-ES" sz="1400" dirty="0"/>
        </a:p>
      </dgm:t>
    </dgm:pt>
    <dgm:pt modelId="{40517C1B-E63A-4C71-973F-62DD5F92AEDC}" type="parTrans" cxnId="{6CC9FE7F-54D1-484E-A067-536955CDC974}">
      <dgm:prSet/>
      <dgm:spPr/>
      <dgm:t>
        <a:bodyPr/>
        <a:lstStyle/>
        <a:p>
          <a:endParaRPr lang="es-ES" sz="1400">
            <a:solidFill>
              <a:schemeClr val="tx1"/>
            </a:solidFill>
          </a:endParaRPr>
        </a:p>
      </dgm:t>
    </dgm:pt>
    <dgm:pt modelId="{6E33A556-0696-411F-8C4C-04FA0F8C56A3}" type="sibTrans" cxnId="{6CC9FE7F-54D1-484E-A067-536955CDC974}">
      <dgm:prSet custT="1"/>
      <dgm:spPr/>
      <dgm:t>
        <a:bodyPr/>
        <a:lstStyle/>
        <a:p>
          <a:endParaRPr lang="es-ES" sz="1400">
            <a:solidFill>
              <a:schemeClr val="tx1"/>
            </a:solidFill>
          </a:endParaRPr>
        </a:p>
      </dgm:t>
    </dgm:pt>
    <dgm:pt modelId="{45C2D19A-3B26-4E31-ADE3-078B2E753F58}" type="asst">
      <dgm:prSet phldrT="[Texto]" custT="1"/>
      <dgm:spPr/>
      <dgm:t>
        <a:bodyPr/>
        <a:lstStyle/>
        <a:p>
          <a:r>
            <a:rPr lang="es-ES" sz="1400" dirty="0" smtClean="0"/>
            <a:t>Hasta 4 asignatura de la modalidad de 2º bachiller elegido</a:t>
          </a:r>
          <a:endParaRPr lang="es-ES" sz="1400" dirty="0"/>
        </a:p>
      </dgm:t>
    </dgm:pt>
    <dgm:pt modelId="{2DFA77F6-7F50-4DEA-8C49-FFFBF3B2A3BC}" type="parTrans" cxnId="{0569287E-4B1E-443F-8855-1DD57F7E51F3}">
      <dgm:prSet/>
      <dgm:spPr/>
      <dgm:t>
        <a:bodyPr/>
        <a:lstStyle/>
        <a:p>
          <a:endParaRPr lang="es-ES">
            <a:solidFill>
              <a:schemeClr val="tx1"/>
            </a:solidFill>
          </a:endParaRPr>
        </a:p>
      </dgm:t>
    </dgm:pt>
    <dgm:pt modelId="{D1CBF99C-FEDF-4D06-B1DB-FDD7B5E4BCBA}" type="sibTrans" cxnId="{0569287E-4B1E-443F-8855-1DD57F7E51F3}">
      <dgm:prSet/>
      <dgm:spPr/>
      <dgm:t>
        <a:bodyPr/>
        <a:lstStyle/>
        <a:p>
          <a:endParaRPr lang="es-ES">
            <a:solidFill>
              <a:schemeClr val="tx1"/>
            </a:solidFill>
          </a:endParaRPr>
        </a:p>
      </dgm:t>
    </dgm:pt>
    <dgm:pt modelId="{AEA00168-7576-4B79-99E5-979CAEB5654C}" type="pres">
      <dgm:prSet presAssocID="{A2EE3803-B8D1-4D1A-919A-82A659D44E6B}" presName="hierChild1" presStyleCnt="0">
        <dgm:presLayoutVars>
          <dgm:orgChart val="1"/>
          <dgm:chPref val="1"/>
          <dgm:dir/>
          <dgm:animOne val="branch"/>
          <dgm:animLvl val="lvl"/>
          <dgm:resizeHandles/>
        </dgm:presLayoutVars>
      </dgm:prSet>
      <dgm:spPr/>
      <dgm:t>
        <a:bodyPr/>
        <a:lstStyle/>
        <a:p>
          <a:endParaRPr lang="es-ES"/>
        </a:p>
      </dgm:t>
    </dgm:pt>
    <dgm:pt modelId="{36E6624E-C06A-4779-8972-11DD36FE9F85}" type="pres">
      <dgm:prSet presAssocID="{F94260BF-9AFC-4E7B-95C2-4E6451B7C857}" presName="hierRoot1" presStyleCnt="0">
        <dgm:presLayoutVars>
          <dgm:hierBranch val="init"/>
        </dgm:presLayoutVars>
      </dgm:prSet>
      <dgm:spPr/>
    </dgm:pt>
    <dgm:pt modelId="{FBCA804A-5E20-4AE7-BF99-D11501614433}" type="pres">
      <dgm:prSet presAssocID="{F94260BF-9AFC-4E7B-95C2-4E6451B7C857}" presName="rootComposite1" presStyleCnt="0"/>
      <dgm:spPr/>
    </dgm:pt>
    <dgm:pt modelId="{B1A7DEEF-4165-4DD8-8EE9-A57B5B4FF795}" type="pres">
      <dgm:prSet presAssocID="{F94260BF-9AFC-4E7B-95C2-4E6451B7C857}" presName="rootText1" presStyleLbl="node0" presStyleIdx="0" presStyleCnt="1">
        <dgm:presLayoutVars>
          <dgm:chPref val="3"/>
        </dgm:presLayoutVars>
      </dgm:prSet>
      <dgm:spPr/>
      <dgm:t>
        <a:bodyPr/>
        <a:lstStyle/>
        <a:p>
          <a:endParaRPr lang="es-ES"/>
        </a:p>
      </dgm:t>
    </dgm:pt>
    <dgm:pt modelId="{B4FA63F0-72DA-4BFA-94EE-D1E1AC49E460}" type="pres">
      <dgm:prSet presAssocID="{F94260BF-9AFC-4E7B-95C2-4E6451B7C857}" presName="rootConnector1" presStyleLbl="node1" presStyleIdx="0" presStyleCnt="0"/>
      <dgm:spPr/>
      <dgm:t>
        <a:bodyPr/>
        <a:lstStyle/>
        <a:p>
          <a:endParaRPr lang="es-ES"/>
        </a:p>
      </dgm:t>
    </dgm:pt>
    <dgm:pt modelId="{EE97059D-67E5-406C-96EB-7D57DF086B8C}" type="pres">
      <dgm:prSet presAssocID="{F94260BF-9AFC-4E7B-95C2-4E6451B7C857}" presName="hierChild2" presStyleCnt="0"/>
      <dgm:spPr/>
    </dgm:pt>
    <dgm:pt modelId="{74E5FF05-6C84-4832-962C-D4AD5C3877BD}" type="pres">
      <dgm:prSet presAssocID="{F94260BF-9AFC-4E7B-95C2-4E6451B7C857}" presName="hierChild3" presStyleCnt="0"/>
      <dgm:spPr/>
    </dgm:pt>
    <dgm:pt modelId="{3A72FBB4-DA25-4BC1-B8FA-E5E31ED914D8}" type="pres">
      <dgm:prSet presAssocID="{848D8EED-3143-455C-8C44-3A553937F0C3}" presName="Name111" presStyleLbl="parChTrans1D2" presStyleIdx="0" presStyleCnt="2"/>
      <dgm:spPr/>
      <dgm:t>
        <a:bodyPr/>
        <a:lstStyle/>
        <a:p>
          <a:endParaRPr lang="es-ES"/>
        </a:p>
      </dgm:t>
    </dgm:pt>
    <dgm:pt modelId="{5E68827D-0FD2-4AFB-B1B5-B65A19481BD7}" type="pres">
      <dgm:prSet presAssocID="{793F0713-17A1-4346-8110-2B10DEC02F81}" presName="hierRoot3" presStyleCnt="0">
        <dgm:presLayoutVars>
          <dgm:hierBranch val="init"/>
        </dgm:presLayoutVars>
      </dgm:prSet>
      <dgm:spPr/>
    </dgm:pt>
    <dgm:pt modelId="{CD055EB5-7232-408B-B68C-EFA5AF94EAF7}" type="pres">
      <dgm:prSet presAssocID="{793F0713-17A1-4346-8110-2B10DEC02F81}" presName="rootComposite3" presStyleCnt="0"/>
      <dgm:spPr/>
    </dgm:pt>
    <dgm:pt modelId="{10B5E6D5-217D-4815-8F7E-19BD005C06E6}" type="pres">
      <dgm:prSet presAssocID="{793F0713-17A1-4346-8110-2B10DEC02F81}" presName="rootText3" presStyleLbl="asst1" presStyleIdx="0" presStyleCnt="7">
        <dgm:presLayoutVars>
          <dgm:chPref val="3"/>
        </dgm:presLayoutVars>
      </dgm:prSet>
      <dgm:spPr/>
      <dgm:t>
        <a:bodyPr/>
        <a:lstStyle/>
        <a:p>
          <a:endParaRPr lang="es-ES"/>
        </a:p>
      </dgm:t>
    </dgm:pt>
    <dgm:pt modelId="{0AEBFC0F-0ABB-474D-8043-B95508E95744}" type="pres">
      <dgm:prSet presAssocID="{793F0713-17A1-4346-8110-2B10DEC02F81}" presName="rootConnector3" presStyleLbl="asst1" presStyleIdx="0" presStyleCnt="7"/>
      <dgm:spPr/>
      <dgm:t>
        <a:bodyPr/>
        <a:lstStyle/>
        <a:p>
          <a:endParaRPr lang="es-ES"/>
        </a:p>
      </dgm:t>
    </dgm:pt>
    <dgm:pt modelId="{6B4223E3-0F22-4D99-9975-1AC26E6C24BC}" type="pres">
      <dgm:prSet presAssocID="{793F0713-17A1-4346-8110-2B10DEC02F81}" presName="hierChild6" presStyleCnt="0"/>
      <dgm:spPr/>
    </dgm:pt>
    <dgm:pt modelId="{70809CB0-8DEC-4E70-961B-CC1A375CFE5F}" type="pres">
      <dgm:prSet presAssocID="{793F0713-17A1-4346-8110-2B10DEC02F81}" presName="hierChild7" presStyleCnt="0"/>
      <dgm:spPr/>
    </dgm:pt>
    <dgm:pt modelId="{67A20DBB-CF06-47CE-9CC7-55CC7D2900A1}" type="pres">
      <dgm:prSet presAssocID="{8D7C5A00-E5EB-49C7-AB54-DFA167528357}" presName="Name111" presStyleLbl="parChTrans1D3" presStyleIdx="0" presStyleCnt="5"/>
      <dgm:spPr/>
      <dgm:t>
        <a:bodyPr/>
        <a:lstStyle/>
        <a:p>
          <a:endParaRPr lang="es-ES"/>
        </a:p>
      </dgm:t>
    </dgm:pt>
    <dgm:pt modelId="{6A684AC3-2318-48AE-A9B1-9C7FCB65F974}" type="pres">
      <dgm:prSet presAssocID="{6A767AA5-186E-4D62-9C57-15B32B7AC058}" presName="hierRoot3" presStyleCnt="0">
        <dgm:presLayoutVars>
          <dgm:hierBranch val="init"/>
        </dgm:presLayoutVars>
      </dgm:prSet>
      <dgm:spPr/>
    </dgm:pt>
    <dgm:pt modelId="{58AD70B4-44E9-4BA8-92EB-623215A823C0}" type="pres">
      <dgm:prSet presAssocID="{6A767AA5-186E-4D62-9C57-15B32B7AC058}" presName="rootComposite3" presStyleCnt="0"/>
      <dgm:spPr/>
    </dgm:pt>
    <dgm:pt modelId="{5E820C5D-D27E-45FD-9F8F-51B83EB939BC}" type="pres">
      <dgm:prSet presAssocID="{6A767AA5-186E-4D62-9C57-15B32B7AC058}" presName="rootText3" presStyleLbl="asst1" presStyleIdx="1" presStyleCnt="7">
        <dgm:presLayoutVars>
          <dgm:chPref val="3"/>
        </dgm:presLayoutVars>
      </dgm:prSet>
      <dgm:spPr/>
      <dgm:t>
        <a:bodyPr/>
        <a:lstStyle/>
        <a:p>
          <a:endParaRPr lang="es-ES"/>
        </a:p>
      </dgm:t>
    </dgm:pt>
    <dgm:pt modelId="{E7FD8655-FD91-432C-9F73-E707323BE623}" type="pres">
      <dgm:prSet presAssocID="{6A767AA5-186E-4D62-9C57-15B32B7AC058}" presName="rootConnector3" presStyleLbl="asst1" presStyleIdx="1" presStyleCnt="7"/>
      <dgm:spPr/>
      <dgm:t>
        <a:bodyPr/>
        <a:lstStyle/>
        <a:p>
          <a:endParaRPr lang="es-ES"/>
        </a:p>
      </dgm:t>
    </dgm:pt>
    <dgm:pt modelId="{39A8E6D3-1031-4655-AAD5-5D6E774466C2}" type="pres">
      <dgm:prSet presAssocID="{6A767AA5-186E-4D62-9C57-15B32B7AC058}" presName="hierChild6" presStyleCnt="0"/>
      <dgm:spPr/>
    </dgm:pt>
    <dgm:pt modelId="{CE66BB2B-F3C4-48CE-AEBB-2A43230F2E13}" type="pres">
      <dgm:prSet presAssocID="{6A767AA5-186E-4D62-9C57-15B32B7AC058}" presName="hierChild7" presStyleCnt="0"/>
      <dgm:spPr/>
    </dgm:pt>
    <dgm:pt modelId="{1D7C2C9E-CD0A-4281-B7CA-FE50F520E005}" type="pres">
      <dgm:prSet presAssocID="{CF34260C-FD03-474F-8A2D-FD78D3E8E6F3}" presName="Name111" presStyleLbl="parChTrans1D3" presStyleIdx="1" presStyleCnt="5"/>
      <dgm:spPr/>
      <dgm:t>
        <a:bodyPr/>
        <a:lstStyle/>
        <a:p>
          <a:endParaRPr lang="es-ES"/>
        </a:p>
      </dgm:t>
    </dgm:pt>
    <dgm:pt modelId="{FFE28D82-CF96-4D96-A2C3-2DA1F990F814}" type="pres">
      <dgm:prSet presAssocID="{4A819639-914C-4E1B-9543-E1D5F818AC3C}" presName="hierRoot3" presStyleCnt="0">
        <dgm:presLayoutVars>
          <dgm:hierBranch val="init"/>
        </dgm:presLayoutVars>
      </dgm:prSet>
      <dgm:spPr/>
    </dgm:pt>
    <dgm:pt modelId="{3C9A3180-3360-4E4A-9D59-E622AC0950B6}" type="pres">
      <dgm:prSet presAssocID="{4A819639-914C-4E1B-9543-E1D5F818AC3C}" presName="rootComposite3" presStyleCnt="0"/>
      <dgm:spPr/>
    </dgm:pt>
    <dgm:pt modelId="{050DB62E-8E9C-4A2B-BB95-CBCD2C6291B2}" type="pres">
      <dgm:prSet presAssocID="{4A819639-914C-4E1B-9543-E1D5F818AC3C}" presName="rootText3" presStyleLbl="asst1" presStyleIdx="2" presStyleCnt="7">
        <dgm:presLayoutVars>
          <dgm:chPref val="3"/>
        </dgm:presLayoutVars>
      </dgm:prSet>
      <dgm:spPr/>
      <dgm:t>
        <a:bodyPr/>
        <a:lstStyle/>
        <a:p>
          <a:endParaRPr lang="es-ES"/>
        </a:p>
      </dgm:t>
    </dgm:pt>
    <dgm:pt modelId="{7E872C54-29C7-48D4-BF07-30B1399A5A17}" type="pres">
      <dgm:prSet presAssocID="{4A819639-914C-4E1B-9543-E1D5F818AC3C}" presName="rootConnector3" presStyleLbl="asst1" presStyleIdx="2" presStyleCnt="7"/>
      <dgm:spPr/>
      <dgm:t>
        <a:bodyPr/>
        <a:lstStyle/>
        <a:p>
          <a:endParaRPr lang="es-ES"/>
        </a:p>
      </dgm:t>
    </dgm:pt>
    <dgm:pt modelId="{BFFC9E3B-C534-4998-A4D2-2963ABCB0C9B}" type="pres">
      <dgm:prSet presAssocID="{4A819639-914C-4E1B-9543-E1D5F818AC3C}" presName="hierChild6" presStyleCnt="0"/>
      <dgm:spPr/>
    </dgm:pt>
    <dgm:pt modelId="{9C75AB45-5421-42F8-A72B-7D6523583735}" type="pres">
      <dgm:prSet presAssocID="{4A819639-914C-4E1B-9543-E1D5F818AC3C}" presName="hierChild7" presStyleCnt="0"/>
      <dgm:spPr/>
    </dgm:pt>
    <dgm:pt modelId="{B482C6AF-FE52-45ED-ACDD-DF45AD1AE77F}" type="pres">
      <dgm:prSet presAssocID="{06F56A0D-BDD9-4E47-B77F-0262DCA3F9AB}" presName="Name111" presStyleLbl="parChTrans1D3" presStyleIdx="2" presStyleCnt="5"/>
      <dgm:spPr/>
      <dgm:t>
        <a:bodyPr/>
        <a:lstStyle/>
        <a:p>
          <a:endParaRPr lang="es-ES"/>
        </a:p>
      </dgm:t>
    </dgm:pt>
    <dgm:pt modelId="{09ACE470-B110-4FFF-B43A-CEA84AF55FEF}" type="pres">
      <dgm:prSet presAssocID="{D975C8E3-0E42-431E-97FE-7F0B8BFA85FD}" presName="hierRoot3" presStyleCnt="0">
        <dgm:presLayoutVars>
          <dgm:hierBranch val="init"/>
        </dgm:presLayoutVars>
      </dgm:prSet>
      <dgm:spPr/>
    </dgm:pt>
    <dgm:pt modelId="{CC8C0C8E-C94E-4BCB-9FE9-A1F3B17AC3A4}" type="pres">
      <dgm:prSet presAssocID="{D975C8E3-0E42-431E-97FE-7F0B8BFA85FD}" presName="rootComposite3" presStyleCnt="0"/>
      <dgm:spPr/>
    </dgm:pt>
    <dgm:pt modelId="{D38DFB0E-A1BB-48B9-B19F-1B6E846A0EC1}" type="pres">
      <dgm:prSet presAssocID="{D975C8E3-0E42-431E-97FE-7F0B8BFA85FD}" presName="rootText3" presStyleLbl="asst1" presStyleIdx="3" presStyleCnt="7">
        <dgm:presLayoutVars>
          <dgm:chPref val="3"/>
        </dgm:presLayoutVars>
      </dgm:prSet>
      <dgm:spPr/>
      <dgm:t>
        <a:bodyPr/>
        <a:lstStyle/>
        <a:p>
          <a:endParaRPr lang="es-ES"/>
        </a:p>
      </dgm:t>
    </dgm:pt>
    <dgm:pt modelId="{CB7FC0C9-FEF8-4ED6-BD2D-32705E1DD56E}" type="pres">
      <dgm:prSet presAssocID="{D975C8E3-0E42-431E-97FE-7F0B8BFA85FD}" presName="rootConnector3" presStyleLbl="asst1" presStyleIdx="3" presStyleCnt="7"/>
      <dgm:spPr/>
      <dgm:t>
        <a:bodyPr/>
        <a:lstStyle/>
        <a:p>
          <a:endParaRPr lang="es-ES"/>
        </a:p>
      </dgm:t>
    </dgm:pt>
    <dgm:pt modelId="{B5350349-F1AC-4BA7-96D2-12B2A58EFC5A}" type="pres">
      <dgm:prSet presAssocID="{D975C8E3-0E42-431E-97FE-7F0B8BFA85FD}" presName="hierChild6" presStyleCnt="0"/>
      <dgm:spPr/>
    </dgm:pt>
    <dgm:pt modelId="{992894D8-AA0A-44E0-8491-2CFE5300DCFC}" type="pres">
      <dgm:prSet presAssocID="{D975C8E3-0E42-431E-97FE-7F0B8BFA85FD}" presName="hierChild7" presStyleCnt="0"/>
      <dgm:spPr/>
    </dgm:pt>
    <dgm:pt modelId="{0F37A889-CEB1-4AD4-A24F-CED7988129EE}" type="pres">
      <dgm:prSet presAssocID="{40517C1B-E63A-4C71-973F-62DD5F92AEDC}" presName="Name111" presStyleLbl="parChTrans1D3" presStyleIdx="3" presStyleCnt="5"/>
      <dgm:spPr/>
      <dgm:t>
        <a:bodyPr/>
        <a:lstStyle/>
        <a:p>
          <a:endParaRPr lang="es-ES"/>
        </a:p>
      </dgm:t>
    </dgm:pt>
    <dgm:pt modelId="{52822E21-2F41-43FF-8B7E-150D46A12676}" type="pres">
      <dgm:prSet presAssocID="{BEF01F29-1D5E-47B2-AC9A-C42270584345}" presName="hierRoot3" presStyleCnt="0">
        <dgm:presLayoutVars>
          <dgm:hierBranch val="init"/>
        </dgm:presLayoutVars>
      </dgm:prSet>
      <dgm:spPr/>
    </dgm:pt>
    <dgm:pt modelId="{7319F7A6-14C5-4847-9D73-B3A7B74BE223}" type="pres">
      <dgm:prSet presAssocID="{BEF01F29-1D5E-47B2-AC9A-C42270584345}" presName="rootComposite3" presStyleCnt="0"/>
      <dgm:spPr/>
    </dgm:pt>
    <dgm:pt modelId="{1522E502-FDC8-4DD9-BF47-FD301B2DF6F4}" type="pres">
      <dgm:prSet presAssocID="{BEF01F29-1D5E-47B2-AC9A-C42270584345}" presName="rootText3" presStyleLbl="asst1" presStyleIdx="4" presStyleCnt="7">
        <dgm:presLayoutVars>
          <dgm:chPref val="3"/>
        </dgm:presLayoutVars>
      </dgm:prSet>
      <dgm:spPr/>
      <dgm:t>
        <a:bodyPr/>
        <a:lstStyle/>
        <a:p>
          <a:endParaRPr lang="es-ES"/>
        </a:p>
      </dgm:t>
    </dgm:pt>
    <dgm:pt modelId="{02CFD9E1-67B5-4C4F-9DE9-C30A2ADC0A44}" type="pres">
      <dgm:prSet presAssocID="{BEF01F29-1D5E-47B2-AC9A-C42270584345}" presName="rootConnector3" presStyleLbl="asst1" presStyleIdx="4" presStyleCnt="7"/>
      <dgm:spPr/>
      <dgm:t>
        <a:bodyPr/>
        <a:lstStyle/>
        <a:p>
          <a:endParaRPr lang="es-ES"/>
        </a:p>
      </dgm:t>
    </dgm:pt>
    <dgm:pt modelId="{0F1BB964-5A14-4DAD-B3CB-C9750FC7C3F6}" type="pres">
      <dgm:prSet presAssocID="{BEF01F29-1D5E-47B2-AC9A-C42270584345}" presName="hierChild6" presStyleCnt="0"/>
      <dgm:spPr/>
    </dgm:pt>
    <dgm:pt modelId="{20B18324-E5DC-480E-AC2A-4BB4FF74B954}" type="pres">
      <dgm:prSet presAssocID="{BEF01F29-1D5E-47B2-AC9A-C42270584345}" presName="hierChild7" presStyleCnt="0"/>
      <dgm:spPr/>
    </dgm:pt>
    <dgm:pt modelId="{9A12E31D-FC7A-49BA-8100-EBE91CF06E29}" type="pres">
      <dgm:prSet presAssocID="{B95113F8-57DE-4728-92A9-9D698DD36185}" presName="Name111" presStyleLbl="parChTrans1D2" presStyleIdx="1" presStyleCnt="2"/>
      <dgm:spPr/>
      <dgm:t>
        <a:bodyPr/>
        <a:lstStyle/>
        <a:p>
          <a:endParaRPr lang="es-ES"/>
        </a:p>
      </dgm:t>
    </dgm:pt>
    <dgm:pt modelId="{68FBA2FB-7CB9-4F84-8DAA-ECC107D4D3B1}" type="pres">
      <dgm:prSet presAssocID="{F89CAFB6-54D6-4AAD-8EBB-EE3F6B7AE5D2}" presName="hierRoot3" presStyleCnt="0">
        <dgm:presLayoutVars>
          <dgm:hierBranch val="init"/>
        </dgm:presLayoutVars>
      </dgm:prSet>
      <dgm:spPr/>
    </dgm:pt>
    <dgm:pt modelId="{5B6AD808-3EF2-4C19-A0CB-7ABB86659554}" type="pres">
      <dgm:prSet presAssocID="{F89CAFB6-54D6-4AAD-8EBB-EE3F6B7AE5D2}" presName="rootComposite3" presStyleCnt="0"/>
      <dgm:spPr/>
    </dgm:pt>
    <dgm:pt modelId="{6FBD6D50-F122-41CF-89BE-1E4B4DE854E5}" type="pres">
      <dgm:prSet presAssocID="{F89CAFB6-54D6-4AAD-8EBB-EE3F6B7AE5D2}" presName="rootText3" presStyleLbl="asst1" presStyleIdx="5" presStyleCnt="7">
        <dgm:presLayoutVars>
          <dgm:chPref val="3"/>
        </dgm:presLayoutVars>
      </dgm:prSet>
      <dgm:spPr/>
      <dgm:t>
        <a:bodyPr/>
        <a:lstStyle/>
        <a:p>
          <a:endParaRPr lang="es-ES"/>
        </a:p>
      </dgm:t>
    </dgm:pt>
    <dgm:pt modelId="{1FC8F192-18EA-48B7-B267-1ED475096BDD}" type="pres">
      <dgm:prSet presAssocID="{F89CAFB6-54D6-4AAD-8EBB-EE3F6B7AE5D2}" presName="rootConnector3" presStyleLbl="asst1" presStyleIdx="5" presStyleCnt="7"/>
      <dgm:spPr/>
      <dgm:t>
        <a:bodyPr/>
        <a:lstStyle/>
        <a:p>
          <a:endParaRPr lang="es-ES"/>
        </a:p>
      </dgm:t>
    </dgm:pt>
    <dgm:pt modelId="{872590EE-939F-4C61-AF96-E283C6275010}" type="pres">
      <dgm:prSet presAssocID="{F89CAFB6-54D6-4AAD-8EBB-EE3F6B7AE5D2}" presName="hierChild6" presStyleCnt="0"/>
      <dgm:spPr/>
    </dgm:pt>
    <dgm:pt modelId="{50EB4D2E-35FD-4E7D-88F9-9327DADB7D31}" type="pres">
      <dgm:prSet presAssocID="{F89CAFB6-54D6-4AAD-8EBB-EE3F6B7AE5D2}" presName="hierChild7" presStyleCnt="0"/>
      <dgm:spPr/>
    </dgm:pt>
    <dgm:pt modelId="{2C14DFCA-975F-4F99-806A-E29960EB4D14}" type="pres">
      <dgm:prSet presAssocID="{2DFA77F6-7F50-4DEA-8C49-FFFBF3B2A3BC}" presName="Name111" presStyleLbl="parChTrans1D3" presStyleIdx="4" presStyleCnt="5"/>
      <dgm:spPr/>
      <dgm:t>
        <a:bodyPr/>
        <a:lstStyle/>
        <a:p>
          <a:endParaRPr lang="es-ES"/>
        </a:p>
      </dgm:t>
    </dgm:pt>
    <dgm:pt modelId="{FF06ACC0-E9BA-4AAD-9ADB-B748C29F6EEB}" type="pres">
      <dgm:prSet presAssocID="{45C2D19A-3B26-4E31-ADE3-078B2E753F58}" presName="hierRoot3" presStyleCnt="0">
        <dgm:presLayoutVars>
          <dgm:hierBranch val="init"/>
        </dgm:presLayoutVars>
      </dgm:prSet>
      <dgm:spPr/>
    </dgm:pt>
    <dgm:pt modelId="{28F33DE3-6762-4907-B9CD-F065B5F26127}" type="pres">
      <dgm:prSet presAssocID="{45C2D19A-3B26-4E31-ADE3-078B2E753F58}" presName="rootComposite3" presStyleCnt="0"/>
      <dgm:spPr/>
    </dgm:pt>
    <dgm:pt modelId="{7773802F-70D0-4882-B4EF-7DD3F2C6F630}" type="pres">
      <dgm:prSet presAssocID="{45C2D19A-3B26-4E31-ADE3-078B2E753F58}" presName="rootText3" presStyleLbl="asst1" presStyleIdx="6" presStyleCnt="7" custLinFactNeighborX="61437" custLinFactNeighborY="-2420">
        <dgm:presLayoutVars>
          <dgm:chPref val="3"/>
        </dgm:presLayoutVars>
      </dgm:prSet>
      <dgm:spPr/>
      <dgm:t>
        <a:bodyPr/>
        <a:lstStyle/>
        <a:p>
          <a:endParaRPr lang="es-ES"/>
        </a:p>
      </dgm:t>
    </dgm:pt>
    <dgm:pt modelId="{87CEC01D-E404-4AAE-A923-47546E5E10FE}" type="pres">
      <dgm:prSet presAssocID="{45C2D19A-3B26-4E31-ADE3-078B2E753F58}" presName="rootConnector3" presStyleLbl="asst1" presStyleIdx="6" presStyleCnt="7"/>
      <dgm:spPr/>
      <dgm:t>
        <a:bodyPr/>
        <a:lstStyle/>
        <a:p>
          <a:endParaRPr lang="es-ES"/>
        </a:p>
      </dgm:t>
    </dgm:pt>
    <dgm:pt modelId="{573E7775-DE2C-4FB7-A7A6-BA5F5C257DDC}" type="pres">
      <dgm:prSet presAssocID="{45C2D19A-3B26-4E31-ADE3-078B2E753F58}" presName="hierChild6" presStyleCnt="0"/>
      <dgm:spPr/>
    </dgm:pt>
    <dgm:pt modelId="{3F03E25F-B1C1-45A2-968D-C4F6FA61E5AF}" type="pres">
      <dgm:prSet presAssocID="{45C2D19A-3B26-4E31-ADE3-078B2E753F58}" presName="hierChild7" presStyleCnt="0"/>
      <dgm:spPr/>
    </dgm:pt>
  </dgm:ptLst>
  <dgm:cxnLst>
    <dgm:cxn modelId="{D3C919D4-AD74-4504-B2A7-AE55CC3B38B4}" type="presOf" srcId="{A2EE3803-B8D1-4D1A-919A-82A659D44E6B}" destId="{AEA00168-7576-4B79-99E5-979CAEB5654C}" srcOrd="0" destOrd="0" presId="urn:microsoft.com/office/officeart/2005/8/layout/orgChart1"/>
    <dgm:cxn modelId="{1CE24A1B-96BC-4A7A-8479-16833E5BFFCA}" srcId="{F94260BF-9AFC-4E7B-95C2-4E6451B7C857}" destId="{793F0713-17A1-4346-8110-2B10DEC02F81}" srcOrd="0" destOrd="0" parTransId="{848D8EED-3143-455C-8C44-3A553937F0C3}" sibTransId="{A87407F5-87D2-40AE-A6FF-3D717793C4AE}"/>
    <dgm:cxn modelId="{57043B5A-B402-4BE2-9FCE-D115D107D646}" type="presOf" srcId="{BEF01F29-1D5E-47B2-AC9A-C42270584345}" destId="{02CFD9E1-67B5-4C4F-9DE9-C30A2ADC0A44}" srcOrd="1" destOrd="0" presId="urn:microsoft.com/office/officeart/2005/8/layout/orgChart1"/>
    <dgm:cxn modelId="{041957AF-340B-491E-AC21-43A261E4FD20}" type="presOf" srcId="{45C2D19A-3B26-4E31-ADE3-078B2E753F58}" destId="{87CEC01D-E404-4AAE-A923-47546E5E10FE}" srcOrd="1" destOrd="0" presId="urn:microsoft.com/office/officeart/2005/8/layout/orgChart1"/>
    <dgm:cxn modelId="{0B76359F-72AD-48E1-988B-26BE3428624C}" type="presOf" srcId="{F94260BF-9AFC-4E7B-95C2-4E6451B7C857}" destId="{B4FA63F0-72DA-4BFA-94EE-D1E1AC49E460}" srcOrd="1" destOrd="0" presId="urn:microsoft.com/office/officeart/2005/8/layout/orgChart1"/>
    <dgm:cxn modelId="{E00492AC-DA90-4252-968F-659E227E77B1}" type="presOf" srcId="{BEF01F29-1D5E-47B2-AC9A-C42270584345}" destId="{1522E502-FDC8-4DD9-BF47-FD301B2DF6F4}" srcOrd="0" destOrd="0" presId="urn:microsoft.com/office/officeart/2005/8/layout/orgChart1"/>
    <dgm:cxn modelId="{74F9AF6E-91F7-46FB-B21A-D29D58292470}" type="presOf" srcId="{848D8EED-3143-455C-8C44-3A553937F0C3}" destId="{3A72FBB4-DA25-4BC1-B8FA-E5E31ED914D8}" srcOrd="0" destOrd="0" presId="urn:microsoft.com/office/officeart/2005/8/layout/orgChart1"/>
    <dgm:cxn modelId="{0569287E-4B1E-443F-8855-1DD57F7E51F3}" srcId="{F89CAFB6-54D6-4AAD-8EBB-EE3F6B7AE5D2}" destId="{45C2D19A-3B26-4E31-ADE3-078B2E753F58}" srcOrd="0" destOrd="0" parTransId="{2DFA77F6-7F50-4DEA-8C49-FFFBF3B2A3BC}" sibTransId="{D1CBF99C-FEDF-4D06-B1DB-FDD7B5E4BCBA}"/>
    <dgm:cxn modelId="{A30F7088-4DEC-4ED6-B3EF-B28CD84A3CA9}" type="presOf" srcId="{CF34260C-FD03-474F-8A2D-FD78D3E8E6F3}" destId="{1D7C2C9E-CD0A-4281-B7CA-FE50F520E005}" srcOrd="0" destOrd="0" presId="urn:microsoft.com/office/officeart/2005/8/layout/orgChart1"/>
    <dgm:cxn modelId="{6536D78B-A885-4924-AE4E-F1915B5D919B}" srcId="{793F0713-17A1-4346-8110-2B10DEC02F81}" destId="{D975C8E3-0E42-431E-97FE-7F0B8BFA85FD}" srcOrd="2" destOrd="0" parTransId="{06F56A0D-BDD9-4E47-B77F-0262DCA3F9AB}" sibTransId="{60FDD34A-DEBB-4D65-83A3-99A40AA9B774}"/>
    <dgm:cxn modelId="{D7B08C36-C901-429A-ADF8-3D73B129E480}" srcId="{793F0713-17A1-4346-8110-2B10DEC02F81}" destId="{6A767AA5-186E-4D62-9C57-15B32B7AC058}" srcOrd="0" destOrd="0" parTransId="{8D7C5A00-E5EB-49C7-AB54-DFA167528357}" sibTransId="{BDC4D266-D36E-4CD5-9C56-481538382565}"/>
    <dgm:cxn modelId="{7359CF34-637B-4663-9C4C-8B5AB512681D}" srcId="{793F0713-17A1-4346-8110-2B10DEC02F81}" destId="{4A819639-914C-4E1B-9543-E1D5F818AC3C}" srcOrd="1" destOrd="0" parTransId="{CF34260C-FD03-474F-8A2D-FD78D3E8E6F3}" sibTransId="{153F9B7D-3BAE-41AE-8DAE-F18374CBAA3C}"/>
    <dgm:cxn modelId="{5D52555E-E265-4F3B-9299-5893C071FF52}" srcId="{A2EE3803-B8D1-4D1A-919A-82A659D44E6B}" destId="{F94260BF-9AFC-4E7B-95C2-4E6451B7C857}" srcOrd="0" destOrd="0" parTransId="{0957CBD7-017B-4CB2-80F4-4325D7B87878}" sibTransId="{4C5BB371-8527-48F9-9AAD-06CE90BEE72C}"/>
    <dgm:cxn modelId="{0EC6E031-D9C7-4A88-A0C4-752BED7308AC}" type="presOf" srcId="{F94260BF-9AFC-4E7B-95C2-4E6451B7C857}" destId="{B1A7DEEF-4165-4DD8-8EE9-A57B5B4FF795}" srcOrd="0" destOrd="0" presId="urn:microsoft.com/office/officeart/2005/8/layout/orgChart1"/>
    <dgm:cxn modelId="{6CC9FE7F-54D1-484E-A067-536955CDC974}" srcId="{793F0713-17A1-4346-8110-2B10DEC02F81}" destId="{BEF01F29-1D5E-47B2-AC9A-C42270584345}" srcOrd="3" destOrd="0" parTransId="{40517C1B-E63A-4C71-973F-62DD5F92AEDC}" sibTransId="{6E33A556-0696-411F-8C4C-04FA0F8C56A3}"/>
    <dgm:cxn modelId="{10C904FA-2999-428F-9E33-DE5105E2D75A}" type="presOf" srcId="{6A767AA5-186E-4D62-9C57-15B32B7AC058}" destId="{5E820C5D-D27E-45FD-9F8F-51B83EB939BC}" srcOrd="0" destOrd="0" presId="urn:microsoft.com/office/officeart/2005/8/layout/orgChart1"/>
    <dgm:cxn modelId="{9693B8AE-1308-41FD-9B8C-6D1AD2C7BC8A}" type="presOf" srcId="{40517C1B-E63A-4C71-973F-62DD5F92AEDC}" destId="{0F37A889-CEB1-4AD4-A24F-CED7988129EE}" srcOrd="0" destOrd="0" presId="urn:microsoft.com/office/officeart/2005/8/layout/orgChart1"/>
    <dgm:cxn modelId="{F482618E-0A26-44E0-BE16-30FDF3F15307}" type="presOf" srcId="{F89CAFB6-54D6-4AAD-8EBB-EE3F6B7AE5D2}" destId="{1FC8F192-18EA-48B7-B267-1ED475096BDD}" srcOrd="1" destOrd="0" presId="urn:microsoft.com/office/officeart/2005/8/layout/orgChart1"/>
    <dgm:cxn modelId="{88DF1786-5529-4017-BDAE-F8636FE4D0E0}" type="presOf" srcId="{B95113F8-57DE-4728-92A9-9D698DD36185}" destId="{9A12E31D-FC7A-49BA-8100-EBE91CF06E29}" srcOrd="0" destOrd="0" presId="urn:microsoft.com/office/officeart/2005/8/layout/orgChart1"/>
    <dgm:cxn modelId="{08EF2C34-68BE-4BF4-AE44-3C56D4EF8961}" type="presOf" srcId="{793F0713-17A1-4346-8110-2B10DEC02F81}" destId="{0AEBFC0F-0ABB-474D-8043-B95508E95744}" srcOrd="1" destOrd="0" presId="urn:microsoft.com/office/officeart/2005/8/layout/orgChart1"/>
    <dgm:cxn modelId="{1873F5E9-938A-4FF1-A8E2-1313AA45C8F6}" type="presOf" srcId="{45C2D19A-3B26-4E31-ADE3-078B2E753F58}" destId="{7773802F-70D0-4882-B4EF-7DD3F2C6F630}" srcOrd="0" destOrd="0" presId="urn:microsoft.com/office/officeart/2005/8/layout/orgChart1"/>
    <dgm:cxn modelId="{00EB3AC3-1EBD-4AB4-BE05-C4BEAF8312AB}" type="presOf" srcId="{793F0713-17A1-4346-8110-2B10DEC02F81}" destId="{10B5E6D5-217D-4815-8F7E-19BD005C06E6}" srcOrd="0" destOrd="0" presId="urn:microsoft.com/office/officeart/2005/8/layout/orgChart1"/>
    <dgm:cxn modelId="{B12B703D-CB1E-442C-B2C8-817673DC0F7E}" type="presOf" srcId="{4A819639-914C-4E1B-9543-E1D5F818AC3C}" destId="{050DB62E-8E9C-4A2B-BB95-CBCD2C6291B2}" srcOrd="0" destOrd="0" presId="urn:microsoft.com/office/officeart/2005/8/layout/orgChart1"/>
    <dgm:cxn modelId="{C56B8CBF-5180-4678-9AE8-79128B1B8AE6}" type="presOf" srcId="{6A767AA5-186E-4D62-9C57-15B32B7AC058}" destId="{E7FD8655-FD91-432C-9F73-E707323BE623}" srcOrd="1" destOrd="0" presId="urn:microsoft.com/office/officeart/2005/8/layout/orgChart1"/>
    <dgm:cxn modelId="{A0A726CB-C84C-491D-BCB1-276046A67D98}" type="presOf" srcId="{4A819639-914C-4E1B-9543-E1D5F818AC3C}" destId="{7E872C54-29C7-48D4-BF07-30B1399A5A17}" srcOrd="1" destOrd="0" presId="urn:microsoft.com/office/officeart/2005/8/layout/orgChart1"/>
    <dgm:cxn modelId="{7847E1AC-3CEA-4D64-BDF8-F6F47307764B}" type="presOf" srcId="{D975C8E3-0E42-431E-97FE-7F0B8BFA85FD}" destId="{D38DFB0E-A1BB-48B9-B19F-1B6E846A0EC1}" srcOrd="0" destOrd="0" presId="urn:microsoft.com/office/officeart/2005/8/layout/orgChart1"/>
    <dgm:cxn modelId="{12AA4C7A-DCD8-4161-BFB8-DDCABA7A20C4}" type="presOf" srcId="{D975C8E3-0E42-431E-97FE-7F0B8BFA85FD}" destId="{CB7FC0C9-FEF8-4ED6-BD2D-32705E1DD56E}" srcOrd="1" destOrd="0" presId="urn:microsoft.com/office/officeart/2005/8/layout/orgChart1"/>
    <dgm:cxn modelId="{4E8BD23E-43F0-4E9A-A66C-5148422FCF9C}" type="presOf" srcId="{2DFA77F6-7F50-4DEA-8C49-FFFBF3B2A3BC}" destId="{2C14DFCA-975F-4F99-806A-E29960EB4D14}" srcOrd="0" destOrd="0" presId="urn:microsoft.com/office/officeart/2005/8/layout/orgChart1"/>
    <dgm:cxn modelId="{7BFB31C0-B47E-4C92-9BEA-9DF28165BE24}" srcId="{F94260BF-9AFC-4E7B-95C2-4E6451B7C857}" destId="{F89CAFB6-54D6-4AAD-8EBB-EE3F6B7AE5D2}" srcOrd="1" destOrd="0" parTransId="{B95113F8-57DE-4728-92A9-9D698DD36185}" sibTransId="{D71EB709-4733-444C-BB44-166D4CFD30B9}"/>
    <dgm:cxn modelId="{BA62A5D4-923E-451B-BCE8-7B023C95532F}" type="presOf" srcId="{8D7C5A00-E5EB-49C7-AB54-DFA167528357}" destId="{67A20DBB-CF06-47CE-9CC7-55CC7D2900A1}" srcOrd="0" destOrd="0" presId="urn:microsoft.com/office/officeart/2005/8/layout/orgChart1"/>
    <dgm:cxn modelId="{8D72AFCE-33FA-40BB-AA17-E533E64BFA78}" type="presOf" srcId="{06F56A0D-BDD9-4E47-B77F-0262DCA3F9AB}" destId="{B482C6AF-FE52-45ED-ACDD-DF45AD1AE77F}" srcOrd="0" destOrd="0" presId="urn:microsoft.com/office/officeart/2005/8/layout/orgChart1"/>
    <dgm:cxn modelId="{C0AF2710-86D6-4489-B7AB-FF3BB8E91ED8}" type="presOf" srcId="{F89CAFB6-54D6-4AAD-8EBB-EE3F6B7AE5D2}" destId="{6FBD6D50-F122-41CF-89BE-1E4B4DE854E5}" srcOrd="0" destOrd="0" presId="urn:microsoft.com/office/officeart/2005/8/layout/orgChart1"/>
    <dgm:cxn modelId="{481A122B-0A94-4CAA-B45F-7B78401554E2}" type="presParOf" srcId="{AEA00168-7576-4B79-99E5-979CAEB5654C}" destId="{36E6624E-C06A-4779-8972-11DD36FE9F85}" srcOrd="0" destOrd="0" presId="urn:microsoft.com/office/officeart/2005/8/layout/orgChart1"/>
    <dgm:cxn modelId="{7EADACAC-3A2A-4478-A8A1-8BCD32E8E636}" type="presParOf" srcId="{36E6624E-C06A-4779-8972-11DD36FE9F85}" destId="{FBCA804A-5E20-4AE7-BF99-D11501614433}" srcOrd="0" destOrd="0" presId="urn:microsoft.com/office/officeart/2005/8/layout/orgChart1"/>
    <dgm:cxn modelId="{EA3B5906-2CB2-49FB-90D6-BEC9933EA37F}" type="presParOf" srcId="{FBCA804A-5E20-4AE7-BF99-D11501614433}" destId="{B1A7DEEF-4165-4DD8-8EE9-A57B5B4FF795}" srcOrd="0" destOrd="0" presId="urn:microsoft.com/office/officeart/2005/8/layout/orgChart1"/>
    <dgm:cxn modelId="{E0F796FD-59CD-4A33-9DAD-3BF4F4CF7FE6}" type="presParOf" srcId="{FBCA804A-5E20-4AE7-BF99-D11501614433}" destId="{B4FA63F0-72DA-4BFA-94EE-D1E1AC49E460}" srcOrd="1" destOrd="0" presId="urn:microsoft.com/office/officeart/2005/8/layout/orgChart1"/>
    <dgm:cxn modelId="{6C180C36-1832-4C9F-A604-DB5A6B4608A8}" type="presParOf" srcId="{36E6624E-C06A-4779-8972-11DD36FE9F85}" destId="{EE97059D-67E5-406C-96EB-7D57DF086B8C}" srcOrd="1" destOrd="0" presId="urn:microsoft.com/office/officeart/2005/8/layout/orgChart1"/>
    <dgm:cxn modelId="{745FB63B-014E-4C44-B490-3654FB89EAAB}" type="presParOf" srcId="{36E6624E-C06A-4779-8972-11DD36FE9F85}" destId="{74E5FF05-6C84-4832-962C-D4AD5C3877BD}" srcOrd="2" destOrd="0" presId="urn:microsoft.com/office/officeart/2005/8/layout/orgChart1"/>
    <dgm:cxn modelId="{C7D7699A-0DF0-4F98-B0DF-9EB01F728575}" type="presParOf" srcId="{74E5FF05-6C84-4832-962C-D4AD5C3877BD}" destId="{3A72FBB4-DA25-4BC1-B8FA-E5E31ED914D8}" srcOrd="0" destOrd="0" presId="urn:microsoft.com/office/officeart/2005/8/layout/orgChart1"/>
    <dgm:cxn modelId="{1BCCFACC-98F5-4BCA-8C4C-8147BDCFC02B}" type="presParOf" srcId="{74E5FF05-6C84-4832-962C-D4AD5C3877BD}" destId="{5E68827D-0FD2-4AFB-B1B5-B65A19481BD7}" srcOrd="1" destOrd="0" presId="urn:microsoft.com/office/officeart/2005/8/layout/orgChart1"/>
    <dgm:cxn modelId="{4A81F34A-771E-42CA-8B03-453344CC6C44}" type="presParOf" srcId="{5E68827D-0FD2-4AFB-B1B5-B65A19481BD7}" destId="{CD055EB5-7232-408B-B68C-EFA5AF94EAF7}" srcOrd="0" destOrd="0" presId="urn:microsoft.com/office/officeart/2005/8/layout/orgChart1"/>
    <dgm:cxn modelId="{634641CA-78FA-44AE-B0D2-8F52AC84A2A5}" type="presParOf" srcId="{CD055EB5-7232-408B-B68C-EFA5AF94EAF7}" destId="{10B5E6D5-217D-4815-8F7E-19BD005C06E6}" srcOrd="0" destOrd="0" presId="urn:microsoft.com/office/officeart/2005/8/layout/orgChart1"/>
    <dgm:cxn modelId="{0E3EB535-856C-4AAB-87BC-169742C7B7CE}" type="presParOf" srcId="{CD055EB5-7232-408B-B68C-EFA5AF94EAF7}" destId="{0AEBFC0F-0ABB-474D-8043-B95508E95744}" srcOrd="1" destOrd="0" presId="urn:microsoft.com/office/officeart/2005/8/layout/orgChart1"/>
    <dgm:cxn modelId="{AE187C36-8478-40D3-ABD0-C5843C44479F}" type="presParOf" srcId="{5E68827D-0FD2-4AFB-B1B5-B65A19481BD7}" destId="{6B4223E3-0F22-4D99-9975-1AC26E6C24BC}" srcOrd="1" destOrd="0" presId="urn:microsoft.com/office/officeart/2005/8/layout/orgChart1"/>
    <dgm:cxn modelId="{F900B9F7-1DCC-401F-BE9C-970FC0CAD0FF}" type="presParOf" srcId="{5E68827D-0FD2-4AFB-B1B5-B65A19481BD7}" destId="{70809CB0-8DEC-4E70-961B-CC1A375CFE5F}" srcOrd="2" destOrd="0" presId="urn:microsoft.com/office/officeart/2005/8/layout/orgChart1"/>
    <dgm:cxn modelId="{E8911757-0C9F-4875-B982-92A6F56B738D}" type="presParOf" srcId="{70809CB0-8DEC-4E70-961B-CC1A375CFE5F}" destId="{67A20DBB-CF06-47CE-9CC7-55CC7D2900A1}" srcOrd="0" destOrd="0" presId="urn:microsoft.com/office/officeart/2005/8/layout/orgChart1"/>
    <dgm:cxn modelId="{621F63F9-FEE6-47CC-BCFC-7757EBF01869}" type="presParOf" srcId="{70809CB0-8DEC-4E70-961B-CC1A375CFE5F}" destId="{6A684AC3-2318-48AE-A9B1-9C7FCB65F974}" srcOrd="1" destOrd="0" presId="urn:microsoft.com/office/officeart/2005/8/layout/orgChart1"/>
    <dgm:cxn modelId="{751074E7-A7B1-44BB-846E-02CD02E2D29E}" type="presParOf" srcId="{6A684AC3-2318-48AE-A9B1-9C7FCB65F974}" destId="{58AD70B4-44E9-4BA8-92EB-623215A823C0}" srcOrd="0" destOrd="0" presId="urn:microsoft.com/office/officeart/2005/8/layout/orgChart1"/>
    <dgm:cxn modelId="{BD273D29-440A-4349-8899-9294768749CE}" type="presParOf" srcId="{58AD70B4-44E9-4BA8-92EB-623215A823C0}" destId="{5E820C5D-D27E-45FD-9F8F-51B83EB939BC}" srcOrd="0" destOrd="0" presId="urn:microsoft.com/office/officeart/2005/8/layout/orgChart1"/>
    <dgm:cxn modelId="{F4889949-257F-4E44-B88E-4CE33DE801FD}" type="presParOf" srcId="{58AD70B4-44E9-4BA8-92EB-623215A823C0}" destId="{E7FD8655-FD91-432C-9F73-E707323BE623}" srcOrd="1" destOrd="0" presId="urn:microsoft.com/office/officeart/2005/8/layout/orgChart1"/>
    <dgm:cxn modelId="{B39D819D-921F-4455-91A7-938C4D0C11EF}" type="presParOf" srcId="{6A684AC3-2318-48AE-A9B1-9C7FCB65F974}" destId="{39A8E6D3-1031-4655-AAD5-5D6E774466C2}" srcOrd="1" destOrd="0" presId="urn:microsoft.com/office/officeart/2005/8/layout/orgChart1"/>
    <dgm:cxn modelId="{43A3FB15-CBCA-4CE3-97E5-8BF7BD039184}" type="presParOf" srcId="{6A684AC3-2318-48AE-A9B1-9C7FCB65F974}" destId="{CE66BB2B-F3C4-48CE-AEBB-2A43230F2E13}" srcOrd="2" destOrd="0" presId="urn:microsoft.com/office/officeart/2005/8/layout/orgChart1"/>
    <dgm:cxn modelId="{DE4139BF-DD0C-4EC3-B298-B2BFE2B1FBEC}" type="presParOf" srcId="{70809CB0-8DEC-4E70-961B-CC1A375CFE5F}" destId="{1D7C2C9E-CD0A-4281-B7CA-FE50F520E005}" srcOrd="2" destOrd="0" presId="urn:microsoft.com/office/officeart/2005/8/layout/orgChart1"/>
    <dgm:cxn modelId="{206F4D9C-BC40-48D6-BB98-EB280BF3542F}" type="presParOf" srcId="{70809CB0-8DEC-4E70-961B-CC1A375CFE5F}" destId="{FFE28D82-CF96-4D96-A2C3-2DA1F990F814}" srcOrd="3" destOrd="0" presId="urn:microsoft.com/office/officeart/2005/8/layout/orgChart1"/>
    <dgm:cxn modelId="{CA6A8CA5-0D24-4181-ABE8-EFEDE09F9226}" type="presParOf" srcId="{FFE28D82-CF96-4D96-A2C3-2DA1F990F814}" destId="{3C9A3180-3360-4E4A-9D59-E622AC0950B6}" srcOrd="0" destOrd="0" presId="urn:microsoft.com/office/officeart/2005/8/layout/orgChart1"/>
    <dgm:cxn modelId="{5F99122B-AEFF-46F8-BFDF-069A8D4277F4}" type="presParOf" srcId="{3C9A3180-3360-4E4A-9D59-E622AC0950B6}" destId="{050DB62E-8E9C-4A2B-BB95-CBCD2C6291B2}" srcOrd="0" destOrd="0" presId="urn:microsoft.com/office/officeart/2005/8/layout/orgChart1"/>
    <dgm:cxn modelId="{BE003EF3-FF94-45EF-BC7F-C3687CCE09FF}" type="presParOf" srcId="{3C9A3180-3360-4E4A-9D59-E622AC0950B6}" destId="{7E872C54-29C7-48D4-BF07-30B1399A5A17}" srcOrd="1" destOrd="0" presId="urn:microsoft.com/office/officeart/2005/8/layout/orgChart1"/>
    <dgm:cxn modelId="{51EB061F-FE08-441D-AEB9-39C814228ACD}" type="presParOf" srcId="{FFE28D82-CF96-4D96-A2C3-2DA1F990F814}" destId="{BFFC9E3B-C534-4998-A4D2-2963ABCB0C9B}" srcOrd="1" destOrd="0" presId="urn:microsoft.com/office/officeart/2005/8/layout/orgChart1"/>
    <dgm:cxn modelId="{7A1D2D02-1CD1-473C-892D-2F3615954B75}" type="presParOf" srcId="{FFE28D82-CF96-4D96-A2C3-2DA1F990F814}" destId="{9C75AB45-5421-42F8-A72B-7D6523583735}" srcOrd="2" destOrd="0" presId="urn:microsoft.com/office/officeart/2005/8/layout/orgChart1"/>
    <dgm:cxn modelId="{78148E53-3911-41DD-9C37-9637288258AE}" type="presParOf" srcId="{70809CB0-8DEC-4E70-961B-CC1A375CFE5F}" destId="{B482C6AF-FE52-45ED-ACDD-DF45AD1AE77F}" srcOrd="4" destOrd="0" presId="urn:microsoft.com/office/officeart/2005/8/layout/orgChart1"/>
    <dgm:cxn modelId="{B5CABC24-9DBB-4843-A280-72DFA8440C1B}" type="presParOf" srcId="{70809CB0-8DEC-4E70-961B-CC1A375CFE5F}" destId="{09ACE470-B110-4FFF-B43A-CEA84AF55FEF}" srcOrd="5" destOrd="0" presId="urn:microsoft.com/office/officeart/2005/8/layout/orgChart1"/>
    <dgm:cxn modelId="{0E59B22C-4184-495A-B045-FFD1144EE4BA}" type="presParOf" srcId="{09ACE470-B110-4FFF-B43A-CEA84AF55FEF}" destId="{CC8C0C8E-C94E-4BCB-9FE9-A1F3B17AC3A4}" srcOrd="0" destOrd="0" presId="urn:microsoft.com/office/officeart/2005/8/layout/orgChart1"/>
    <dgm:cxn modelId="{472EFE72-542F-4D9D-A056-50745B019A1F}" type="presParOf" srcId="{CC8C0C8E-C94E-4BCB-9FE9-A1F3B17AC3A4}" destId="{D38DFB0E-A1BB-48B9-B19F-1B6E846A0EC1}" srcOrd="0" destOrd="0" presId="urn:microsoft.com/office/officeart/2005/8/layout/orgChart1"/>
    <dgm:cxn modelId="{BC947913-D49F-491B-86D5-8AC8269B3908}" type="presParOf" srcId="{CC8C0C8E-C94E-4BCB-9FE9-A1F3B17AC3A4}" destId="{CB7FC0C9-FEF8-4ED6-BD2D-32705E1DD56E}" srcOrd="1" destOrd="0" presId="urn:microsoft.com/office/officeart/2005/8/layout/orgChart1"/>
    <dgm:cxn modelId="{5BF6F169-C33D-4BEF-B6EC-82C915D1102C}" type="presParOf" srcId="{09ACE470-B110-4FFF-B43A-CEA84AF55FEF}" destId="{B5350349-F1AC-4BA7-96D2-12B2A58EFC5A}" srcOrd="1" destOrd="0" presId="urn:microsoft.com/office/officeart/2005/8/layout/orgChart1"/>
    <dgm:cxn modelId="{9A981637-364A-4B23-83A7-CB6280146BB1}" type="presParOf" srcId="{09ACE470-B110-4FFF-B43A-CEA84AF55FEF}" destId="{992894D8-AA0A-44E0-8491-2CFE5300DCFC}" srcOrd="2" destOrd="0" presId="urn:microsoft.com/office/officeart/2005/8/layout/orgChart1"/>
    <dgm:cxn modelId="{24897ADE-CD3C-4462-8C22-2AD810EF4246}" type="presParOf" srcId="{70809CB0-8DEC-4E70-961B-CC1A375CFE5F}" destId="{0F37A889-CEB1-4AD4-A24F-CED7988129EE}" srcOrd="6" destOrd="0" presId="urn:microsoft.com/office/officeart/2005/8/layout/orgChart1"/>
    <dgm:cxn modelId="{88924B90-51DB-422C-A49D-4E4325562830}" type="presParOf" srcId="{70809CB0-8DEC-4E70-961B-CC1A375CFE5F}" destId="{52822E21-2F41-43FF-8B7E-150D46A12676}" srcOrd="7" destOrd="0" presId="urn:microsoft.com/office/officeart/2005/8/layout/orgChart1"/>
    <dgm:cxn modelId="{81910888-5515-4B92-A374-E4258A734A03}" type="presParOf" srcId="{52822E21-2F41-43FF-8B7E-150D46A12676}" destId="{7319F7A6-14C5-4847-9D73-B3A7B74BE223}" srcOrd="0" destOrd="0" presId="urn:microsoft.com/office/officeart/2005/8/layout/orgChart1"/>
    <dgm:cxn modelId="{89D89779-4390-4407-B623-54E0D34F0EAB}" type="presParOf" srcId="{7319F7A6-14C5-4847-9D73-B3A7B74BE223}" destId="{1522E502-FDC8-4DD9-BF47-FD301B2DF6F4}" srcOrd="0" destOrd="0" presId="urn:microsoft.com/office/officeart/2005/8/layout/orgChart1"/>
    <dgm:cxn modelId="{8AFDB883-6335-4381-8FD0-8F8350009E30}" type="presParOf" srcId="{7319F7A6-14C5-4847-9D73-B3A7B74BE223}" destId="{02CFD9E1-67B5-4C4F-9DE9-C30A2ADC0A44}" srcOrd="1" destOrd="0" presId="urn:microsoft.com/office/officeart/2005/8/layout/orgChart1"/>
    <dgm:cxn modelId="{2EE93A71-1294-4A53-9E87-EF183C80349E}" type="presParOf" srcId="{52822E21-2F41-43FF-8B7E-150D46A12676}" destId="{0F1BB964-5A14-4DAD-B3CB-C9750FC7C3F6}" srcOrd="1" destOrd="0" presId="urn:microsoft.com/office/officeart/2005/8/layout/orgChart1"/>
    <dgm:cxn modelId="{B915C70D-286D-4B37-B3F5-3827724EE6E9}" type="presParOf" srcId="{52822E21-2F41-43FF-8B7E-150D46A12676}" destId="{20B18324-E5DC-480E-AC2A-4BB4FF74B954}" srcOrd="2" destOrd="0" presId="urn:microsoft.com/office/officeart/2005/8/layout/orgChart1"/>
    <dgm:cxn modelId="{9DAC6292-84A0-4BD7-8692-68EAC9E2199D}" type="presParOf" srcId="{74E5FF05-6C84-4832-962C-D4AD5C3877BD}" destId="{9A12E31D-FC7A-49BA-8100-EBE91CF06E29}" srcOrd="2" destOrd="0" presId="urn:microsoft.com/office/officeart/2005/8/layout/orgChart1"/>
    <dgm:cxn modelId="{5F00AF46-80A3-4800-B3D3-E963DC8DC420}" type="presParOf" srcId="{74E5FF05-6C84-4832-962C-D4AD5C3877BD}" destId="{68FBA2FB-7CB9-4F84-8DAA-ECC107D4D3B1}" srcOrd="3" destOrd="0" presId="urn:microsoft.com/office/officeart/2005/8/layout/orgChart1"/>
    <dgm:cxn modelId="{7B43B72D-379C-426B-BA5F-31E6C7F01FA7}" type="presParOf" srcId="{68FBA2FB-7CB9-4F84-8DAA-ECC107D4D3B1}" destId="{5B6AD808-3EF2-4C19-A0CB-7ABB86659554}" srcOrd="0" destOrd="0" presId="urn:microsoft.com/office/officeart/2005/8/layout/orgChart1"/>
    <dgm:cxn modelId="{22D187A5-3E6C-4F54-90EB-1A9C2E0A318A}" type="presParOf" srcId="{5B6AD808-3EF2-4C19-A0CB-7ABB86659554}" destId="{6FBD6D50-F122-41CF-89BE-1E4B4DE854E5}" srcOrd="0" destOrd="0" presId="urn:microsoft.com/office/officeart/2005/8/layout/orgChart1"/>
    <dgm:cxn modelId="{5B0AB12B-C8A1-48F5-AE23-99B53C9960C8}" type="presParOf" srcId="{5B6AD808-3EF2-4C19-A0CB-7ABB86659554}" destId="{1FC8F192-18EA-48B7-B267-1ED475096BDD}" srcOrd="1" destOrd="0" presId="urn:microsoft.com/office/officeart/2005/8/layout/orgChart1"/>
    <dgm:cxn modelId="{BA3BDD8A-2B35-4B37-B868-DABF3B9BA42F}" type="presParOf" srcId="{68FBA2FB-7CB9-4F84-8DAA-ECC107D4D3B1}" destId="{872590EE-939F-4C61-AF96-E283C6275010}" srcOrd="1" destOrd="0" presId="urn:microsoft.com/office/officeart/2005/8/layout/orgChart1"/>
    <dgm:cxn modelId="{F04F2620-5F2F-4890-BB22-B14D9CABA627}" type="presParOf" srcId="{68FBA2FB-7CB9-4F84-8DAA-ECC107D4D3B1}" destId="{50EB4D2E-35FD-4E7D-88F9-9327DADB7D31}" srcOrd="2" destOrd="0" presId="urn:microsoft.com/office/officeart/2005/8/layout/orgChart1"/>
    <dgm:cxn modelId="{FD4CE7C1-1DA1-476D-B731-55E0B68F2C0D}" type="presParOf" srcId="{50EB4D2E-35FD-4E7D-88F9-9327DADB7D31}" destId="{2C14DFCA-975F-4F99-806A-E29960EB4D14}" srcOrd="0" destOrd="0" presId="urn:microsoft.com/office/officeart/2005/8/layout/orgChart1"/>
    <dgm:cxn modelId="{8E830C54-A6E2-465E-B844-214C2FFE2B37}" type="presParOf" srcId="{50EB4D2E-35FD-4E7D-88F9-9327DADB7D31}" destId="{FF06ACC0-E9BA-4AAD-9ADB-B748C29F6EEB}" srcOrd="1" destOrd="0" presId="urn:microsoft.com/office/officeart/2005/8/layout/orgChart1"/>
    <dgm:cxn modelId="{3EF10209-EE61-410E-A159-73E8AABD6504}" type="presParOf" srcId="{FF06ACC0-E9BA-4AAD-9ADB-B748C29F6EEB}" destId="{28F33DE3-6762-4907-B9CD-F065B5F26127}" srcOrd="0" destOrd="0" presId="urn:microsoft.com/office/officeart/2005/8/layout/orgChart1"/>
    <dgm:cxn modelId="{FAD286CE-F1AC-4F24-B681-DA0CB8D496FE}" type="presParOf" srcId="{28F33DE3-6762-4907-B9CD-F065B5F26127}" destId="{7773802F-70D0-4882-B4EF-7DD3F2C6F630}" srcOrd="0" destOrd="0" presId="urn:microsoft.com/office/officeart/2005/8/layout/orgChart1"/>
    <dgm:cxn modelId="{9321C1F6-39AB-4641-A420-BA3F98FB4315}" type="presParOf" srcId="{28F33DE3-6762-4907-B9CD-F065B5F26127}" destId="{87CEC01D-E404-4AAE-A923-47546E5E10FE}" srcOrd="1" destOrd="0" presId="urn:microsoft.com/office/officeart/2005/8/layout/orgChart1"/>
    <dgm:cxn modelId="{3018CF1C-CA67-400A-9979-A2FE1F30ACBC}" type="presParOf" srcId="{FF06ACC0-E9BA-4AAD-9ADB-B748C29F6EEB}" destId="{573E7775-DE2C-4FB7-A7A6-BA5F5C257DDC}" srcOrd="1" destOrd="0" presId="urn:microsoft.com/office/officeart/2005/8/layout/orgChart1"/>
    <dgm:cxn modelId="{A0B4D638-4682-4436-AACE-3A3B839C9019}" type="presParOf" srcId="{FF06ACC0-E9BA-4AAD-9ADB-B748C29F6EEB}" destId="{3F03E25F-B1C1-45A2-968D-C4F6FA61E5AF}"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14DFCA-975F-4F99-806A-E29960EB4D14}">
      <dsp:nvSpPr>
        <dsp:cNvPr id="0" name=""/>
        <dsp:cNvSpPr/>
      </dsp:nvSpPr>
      <dsp:spPr>
        <a:xfrm>
          <a:off x="5844989" y="3073517"/>
          <a:ext cx="965403" cy="865286"/>
        </a:xfrm>
        <a:custGeom>
          <a:avLst/>
          <a:gdLst/>
          <a:ahLst/>
          <a:cxnLst/>
          <a:rect l="0" t="0" r="0" b="0"/>
          <a:pathLst>
            <a:path>
              <a:moveTo>
                <a:pt x="965403" y="0"/>
              </a:moveTo>
              <a:lnTo>
                <a:pt x="0" y="86528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12E31D-FC7A-49BA-8100-EBE91CF06E29}">
      <dsp:nvSpPr>
        <dsp:cNvPr id="0" name=""/>
        <dsp:cNvSpPr/>
      </dsp:nvSpPr>
      <dsp:spPr>
        <a:xfrm>
          <a:off x="4472824" y="1701886"/>
          <a:ext cx="1371631" cy="888662"/>
        </a:xfrm>
        <a:custGeom>
          <a:avLst/>
          <a:gdLst/>
          <a:ahLst/>
          <a:cxnLst/>
          <a:rect l="0" t="0" r="0" b="0"/>
          <a:pathLst>
            <a:path>
              <a:moveTo>
                <a:pt x="0" y="0"/>
              </a:moveTo>
              <a:lnTo>
                <a:pt x="0" y="888662"/>
              </a:lnTo>
              <a:lnTo>
                <a:pt x="1371631" y="88866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37A889-CEB1-4AD4-A24F-CED7988129EE}">
      <dsp:nvSpPr>
        <dsp:cNvPr id="0" name=""/>
        <dsp:cNvSpPr/>
      </dsp:nvSpPr>
      <dsp:spPr>
        <a:xfrm>
          <a:off x="2135255" y="3073517"/>
          <a:ext cx="202846" cy="2260293"/>
        </a:xfrm>
        <a:custGeom>
          <a:avLst/>
          <a:gdLst/>
          <a:ahLst/>
          <a:cxnLst/>
          <a:rect l="0" t="0" r="0" b="0"/>
          <a:pathLst>
            <a:path>
              <a:moveTo>
                <a:pt x="0" y="0"/>
              </a:moveTo>
              <a:lnTo>
                <a:pt x="0" y="2260293"/>
              </a:lnTo>
              <a:lnTo>
                <a:pt x="202846" y="226029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82C6AF-FE52-45ED-ACDD-DF45AD1AE77F}">
      <dsp:nvSpPr>
        <dsp:cNvPr id="0" name=""/>
        <dsp:cNvSpPr/>
      </dsp:nvSpPr>
      <dsp:spPr>
        <a:xfrm>
          <a:off x="1932408" y="3073517"/>
          <a:ext cx="202846" cy="2260293"/>
        </a:xfrm>
        <a:custGeom>
          <a:avLst/>
          <a:gdLst/>
          <a:ahLst/>
          <a:cxnLst/>
          <a:rect l="0" t="0" r="0" b="0"/>
          <a:pathLst>
            <a:path>
              <a:moveTo>
                <a:pt x="202846" y="0"/>
              </a:moveTo>
              <a:lnTo>
                <a:pt x="202846" y="2260293"/>
              </a:lnTo>
              <a:lnTo>
                <a:pt x="0" y="226029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7C2C9E-CD0A-4281-B7CA-FE50F520E005}">
      <dsp:nvSpPr>
        <dsp:cNvPr id="0" name=""/>
        <dsp:cNvSpPr/>
      </dsp:nvSpPr>
      <dsp:spPr>
        <a:xfrm>
          <a:off x="2135255" y="3073517"/>
          <a:ext cx="202846" cy="888662"/>
        </a:xfrm>
        <a:custGeom>
          <a:avLst/>
          <a:gdLst/>
          <a:ahLst/>
          <a:cxnLst/>
          <a:rect l="0" t="0" r="0" b="0"/>
          <a:pathLst>
            <a:path>
              <a:moveTo>
                <a:pt x="0" y="0"/>
              </a:moveTo>
              <a:lnTo>
                <a:pt x="0" y="888662"/>
              </a:lnTo>
              <a:lnTo>
                <a:pt x="202846" y="88866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A20DBB-CF06-47CE-9CC7-55CC7D2900A1}">
      <dsp:nvSpPr>
        <dsp:cNvPr id="0" name=""/>
        <dsp:cNvSpPr/>
      </dsp:nvSpPr>
      <dsp:spPr>
        <a:xfrm>
          <a:off x="1932408" y="3073517"/>
          <a:ext cx="202846" cy="888662"/>
        </a:xfrm>
        <a:custGeom>
          <a:avLst/>
          <a:gdLst/>
          <a:ahLst/>
          <a:cxnLst/>
          <a:rect l="0" t="0" r="0" b="0"/>
          <a:pathLst>
            <a:path>
              <a:moveTo>
                <a:pt x="202846" y="0"/>
              </a:moveTo>
              <a:lnTo>
                <a:pt x="202846" y="888662"/>
              </a:lnTo>
              <a:lnTo>
                <a:pt x="0" y="88866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72FBB4-DA25-4BC1-B8FA-E5E31ED914D8}">
      <dsp:nvSpPr>
        <dsp:cNvPr id="0" name=""/>
        <dsp:cNvSpPr/>
      </dsp:nvSpPr>
      <dsp:spPr>
        <a:xfrm>
          <a:off x="3101193" y="1701886"/>
          <a:ext cx="1371631" cy="888662"/>
        </a:xfrm>
        <a:custGeom>
          <a:avLst/>
          <a:gdLst/>
          <a:ahLst/>
          <a:cxnLst/>
          <a:rect l="0" t="0" r="0" b="0"/>
          <a:pathLst>
            <a:path>
              <a:moveTo>
                <a:pt x="1371631" y="0"/>
              </a:moveTo>
              <a:lnTo>
                <a:pt x="1371631" y="888662"/>
              </a:lnTo>
              <a:lnTo>
                <a:pt x="0" y="88866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A7DEEF-4165-4DD8-8EE9-A57B5B4FF795}">
      <dsp:nvSpPr>
        <dsp:cNvPr id="0" name=""/>
        <dsp:cNvSpPr/>
      </dsp:nvSpPr>
      <dsp:spPr>
        <a:xfrm>
          <a:off x="3506886" y="735948"/>
          <a:ext cx="1931874" cy="965937"/>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latin typeface="Aharoni" pitchFamily="2" charset="-79"/>
              <a:cs typeface="Aharoni" pitchFamily="2" charset="-79"/>
            </a:rPr>
            <a:t>Selectividad </a:t>
          </a:r>
          <a:endParaRPr lang="es-ES" sz="2400" kern="1200" dirty="0">
            <a:latin typeface="Aharoni" pitchFamily="2" charset="-79"/>
            <a:cs typeface="Aharoni" pitchFamily="2" charset="-79"/>
          </a:endParaRPr>
        </a:p>
      </dsp:txBody>
      <dsp:txXfrm>
        <a:off x="3506886" y="735948"/>
        <a:ext cx="1931874" cy="965937"/>
      </dsp:txXfrm>
    </dsp:sp>
    <dsp:sp modelId="{10B5E6D5-217D-4815-8F7E-19BD005C06E6}">
      <dsp:nvSpPr>
        <dsp:cNvPr id="0" name=""/>
        <dsp:cNvSpPr/>
      </dsp:nvSpPr>
      <dsp:spPr>
        <a:xfrm>
          <a:off x="1169318" y="2107579"/>
          <a:ext cx="1931874" cy="965937"/>
        </a:xfrm>
        <a:prstGeom prst="rect">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t>FASE GENERAL (4 EJ.)</a:t>
          </a:r>
        </a:p>
        <a:p>
          <a:pPr lvl="0" algn="ctr" defTabSz="622300">
            <a:lnSpc>
              <a:spcPct val="90000"/>
            </a:lnSpc>
            <a:spcBef>
              <a:spcPct val="0"/>
            </a:spcBef>
            <a:spcAft>
              <a:spcPct val="35000"/>
            </a:spcAft>
          </a:pPr>
          <a:r>
            <a:rPr lang="es-ES" sz="1400" kern="1200" dirty="0" smtClean="0"/>
            <a:t>Se necesita un 4 puntos  como mínimo. (Duración 1h 30minutos)</a:t>
          </a:r>
        </a:p>
      </dsp:txBody>
      <dsp:txXfrm>
        <a:off x="1169318" y="2107579"/>
        <a:ext cx="1931874" cy="965937"/>
      </dsp:txXfrm>
    </dsp:sp>
    <dsp:sp modelId="{5E820C5D-D27E-45FD-9F8F-51B83EB939BC}">
      <dsp:nvSpPr>
        <dsp:cNvPr id="0" name=""/>
        <dsp:cNvSpPr/>
      </dsp:nvSpPr>
      <dsp:spPr>
        <a:xfrm>
          <a:off x="533" y="3479210"/>
          <a:ext cx="1931874" cy="965937"/>
        </a:xfrm>
        <a:prstGeom prst="rect">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Comentario texto </a:t>
          </a:r>
          <a:endParaRPr lang="es-ES" sz="1400" kern="1200" dirty="0"/>
        </a:p>
      </dsp:txBody>
      <dsp:txXfrm>
        <a:off x="533" y="3479210"/>
        <a:ext cx="1931874" cy="965937"/>
      </dsp:txXfrm>
    </dsp:sp>
    <dsp:sp modelId="{050DB62E-8E9C-4A2B-BB95-CBCD2C6291B2}">
      <dsp:nvSpPr>
        <dsp:cNvPr id="0" name=""/>
        <dsp:cNvSpPr/>
      </dsp:nvSpPr>
      <dsp:spPr>
        <a:xfrm>
          <a:off x="2338102" y="3479210"/>
          <a:ext cx="1931874" cy="965937"/>
        </a:xfrm>
        <a:prstGeom prst="rect">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Historia de la filosofía o historia de España</a:t>
          </a:r>
          <a:endParaRPr lang="es-ES" sz="1400" kern="1200" dirty="0"/>
        </a:p>
      </dsp:txBody>
      <dsp:txXfrm>
        <a:off x="2338102" y="3479210"/>
        <a:ext cx="1931874" cy="965937"/>
      </dsp:txXfrm>
    </dsp:sp>
    <dsp:sp modelId="{D38DFB0E-A1BB-48B9-B19F-1B6E846A0EC1}">
      <dsp:nvSpPr>
        <dsp:cNvPr id="0" name=""/>
        <dsp:cNvSpPr/>
      </dsp:nvSpPr>
      <dsp:spPr>
        <a:xfrm>
          <a:off x="533" y="4850841"/>
          <a:ext cx="1931874" cy="965937"/>
        </a:xfrm>
        <a:prstGeom prst="rect">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Lengua extranjera </a:t>
          </a:r>
          <a:endParaRPr lang="es-ES" sz="1400" kern="1200" dirty="0"/>
        </a:p>
      </dsp:txBody>
      <dsp:txXfrm>
        <a:off x="533" y="4850841"/>
        <a:ext cx="1931874" cy="965937"/>
      </dsp:txXfrm>
    </dsp:sp>
    <dsp:sp modelId="{1522E502-FDC8-4DD9-BF47-FD301B2DF6F4}">
      <dsp:nvSpPr>
        <dsp:cNvPr id="0" name=""/>
        <dsp:cNvSpPr/>
      </dsp:nvSpPr>
      <dsp:spPr>
        <a:xfrm>
          <a:off x="2338102" y="4850841"/>
          <a:ext cx="1931874" cy="965937"/>
        </a:xfrm>
        <a:prstGeom prst="rect">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Según la materia de la modalidad</a:t>
          </a:r>
          <a:endParaRPr lang="es-ES" sz="1400" kern="1200" dirty="0"/>
        </a:p>
      </dsp:txBody>
      <dsp:txXfrm>
        <a:off x="2338102" y="4850841"/>
        <a:ext cx="1931874" cy="965937"/>
      </dsp:txXfrm>
    </dsp:sp>
    <dsp:sp modelId="{6FBD6D50-F122-41CF-89BE-1E4B4DE854E5}">
      <dsp:nvSpPr>
        <dsp:cNvPr id="0" name=""/>
        <dsp:cNvSpPr/>
      </dsp:nvSpPr>
      <dsp:spPr>
        <a:xfrm>
          <a:off x="5844455" y="2107579"/>
          <a:ext cx="1931874" cy="965937"/>
        </a:xfrm>
        <a:prstGeom prst="rect">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t>FASE ESPECÍFICA</a:t>
          </a:r>
        </a:p>
        <a:p>
          <a:pPr lvl="0" algn="ctr" defTabSz="622300">
            <a:lnSpc>
              <a:spcPct val="90000"/>
            </a:lnSpc>
            <a:spcBef>
              <a:spcPct val="0"/>
            </a:spcBef>
            <a:spcAft>
              <a:spcPct val="35000"/>
            </a:spcAft>
          </a:pPr>
          <a:r>
            <a:rPr lang="es-ES" sz="1400" kern="1200" dirty="0" smtClean="0"/>
            <a:t>Es voluntaria y sirve para subir nota</a:t>
          </a:r>
          <a:endParaRPr lang="es-ES" sz="1400" kern="1200" dirty="0"/>
        </a:p>
      </dsp:txBody>
      <dsp:txXfrm>
        <a:off x="5844455" y="2107579"/>
        <a:ext cx="1931874" cy="965937"/>
      </dsp:txXfrm>
    </dsp:sp>
    <dsp:sp modelId="{7773802F-70D0-4882-B4EF-7DD3F2C6F630}">
      <dsp:nvSpPr>
        <dsp:cNvPr id="0" name=""/>
        <dsp:cNvSpPr/>
      </dsp:nvSpPr>
      <dsp:spPr>
        <a:xfrm>
          <a:off x="5844989" y="3455835"/>
          <a:ext cx="1931874" cy="965937"/>
        </a:xfrm>
        <a:prstGeom prst="rect">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Hasta 4 asignatura de la modalidad de 2º bachiller elegido</a:t>
          </a:r>
          <a:endParaRPr lang="es-ES" sz="1400" kern="1200" dirty="0"/>
        </a:p>
      </dsp:txBody>
      <dsp:txXfrm>
        <a:off x="5844989" y="3455835"/>
        <a:ext cx="1931874" cy="96593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9EFB8-27B4-444E-9244-72979E2332D6}" type="datetimeFigureOut">
              <a:rPr lang="es-ES" smtClean="0"/>
              <a:pPr/>
              <a:t>26/02/2015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A0DFE9-6B89-4DA2-A9DC-464BC5999466}"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DF61907C-E000-4B7A-9761-DAE100823781}" type="slidenum">
              <a:rPr lang="es-ES"/>
              <a:pPr/>
              <a:t>4</a:t>
            </a:fld>
            <a:endParaRPr lang="es-ES"/>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5C32E247-FF81-437C-9106-53570D1A48E2}" type="slidenum">
              <a:rPr lang="es-ES"/>
              <a:pPr/>
              <a:t>18</a:t>
            </a:fld>
            <a:endParaRPr lang="es-ES"/>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CCE36117-DE41-4E2D-8527-B943243F2678}" type="slidenum">
              <a:rPr lang="es-ES"/>
              <a:pPr/>
              <a:t>19</a:t>
            </a:fld>
            <a:endParaRPr lang="es-ES"/>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A197D88C-B471-4F65-85D6-3883D5AFDA4E}" type="slidenum">
              <a:rPr lang="es-ES"/>
              <a:pPr/>
              <a:t>22</a:t>
            </a:fld>
            <a:endParaRPr lang="es-ES"/>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9731AFB2-9FAA-42F7-B66B-EF0BF31F8F04}" type="slidenum">
              <a:rPr lang="es-ES"/>
              <a:pPr/>
              <a:t>25</a:t>
            </a:fld>
            <a:endParaRPr lang="es-E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1184A653-3C57-4BEF-B341-1E3050882628}" type="slidenum">
              <a:rPr lang="es-ES"/>
              <a:pPr/>
              <a:t>26</a:t>
            </a:fld>
            <a:endParaRPr lang="es-E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D3423246-7603-4C87-9C44-36DEF988CB41}" type="slidenum">
              <a:rPr lang="es-ES"/>
              <a:pPr/>
              <a:t>27</a:t>
            </a:fld>
            <a:endParaRPr lang="es-E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E7F59CE6-0E32-459E-A444-36634F1E6546}" type="slidenum">
              <a:rPr lang="es-ES"/>
              <a:pPr/>
              <a:t>28</a:t>
            </a:fld>
            <a:endParaRPr lang="es-E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3008B638-3AE1-411D-97CB-8C3105AFB735}" type="slidenum">
              <a:rPr lang="es-ES"/>
              <a:pPr/>
              <a:t>29</a:t>
            </a:fld>
            <a:endParaRPr lang="es-E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C92A43FA-E6E4-41BA-9317-A8CCF807956E}" type="slidenum">
              <a:rPr lang="es-ES"/>
              <a:pPr/>
              <a:t>30</a:t>
            </a:fld>
            <a:endParaRPr lang="es-E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E2CE268-FCA0-461B-A442-ABD72B09C1DF}" type="slidenum">
              <a:rPr lang="es-ES"/>
              <a:pPr/>
              <a:t>31</a:t>
            </a:fld>
            <a:endParaRPr lang="es-E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7660E982-B616-4A30-AEF3-E8BFF8EBE746}" type="slidenum">
              <a:rPr lang="es-ES"/>
              <a:pPr/>
              <a:t>5</a:t>
            </a:fld>
            <a:endParaRPr lang="es-ES"/>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0D63F238-809B-46C9-BD54-19A582C73A8A}" type="slidenum">
              <a:rPr lang="es-ES"/>
              <a:pPr/>
              <a:t>32</a:t>
            </a:fld>
            <a:endParaRPr lang="es-E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F34A9B3E-090B-4300-A5DE-575228E81A9B}" type="slidenum">
              <a:rPr lang="es-ES"/>
              <a:pPr/>
              <a:t>34</a:t>
            </a:fld>
            <a:endParaRPr lang="es-E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0026D04A-56B9-4120-8BB8-3C0B2C2A9DCB}" type="slidenum">
              <a:rPr lang="es-ES"/>
              <a:pPr/>
              <a:t>6</a:t>
            </a:fld>
            <a:endParaRPr lang="es-ES"/>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6C55022F-1393-4700-9B12-A86F7797FB00}" type="slidenum">
              <a:rPr lang="es-ES"/>
              <a:pPr/>
              <a:t>11</a:t>
            </a:fld>
            <a:endParaRPr lang="es-E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9F409C37-3808-4AB3-90FA-D21433275039}" type="slidenum">
              <a:rPr lang="es-ES"/>
              <a:pPr/>
              <a:t>12</a:t>
            </a:fld>
            <a:endParaRPr lang="es-E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F0DFD515-AF0B-4B86-B054-E89311FB201D}" type="slidenum">
              <a:rPr lang="es-ES"/>
              <a:pPr/>
              <a:t>13</a:t>
            </a:fld>
            <a:endParaRPr lang="es-ES"/>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7BDEEC21-A98E-42FB-9DE4-D5E2B153EA0A}" type="slidenum">
              <a:rPr lang="es-ES"/>
              <a:pPr/>
              <a:t>15</a:t>
            </a:fld>
            <a:endParaRPr lang="es-ES"/>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8908B516-E537-4635-8CAF-77B56E7A0FDE}" type="slidenum">
              <a:rPr lang="es-ES"/>
              <a:pPr/>
              <a:t>16</a:t>
            </a:fld>
            <a:endParaRPr lang="es-ES"/>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7DD9AB17-DD88-4528-97D5-238FE8A09550}" type="slidenum">
              <a:rPr lang="es-ES"/>
              <a:pPr/>
              <a:t>17</a:t>
            </a:fld>
            <a:endParaRPr lang="es-ES"/>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74675" y="304800"/>
            <a:ext cx="8001000" cy="12160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5667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3438" y="1752600"/>
            <a:ext cx="39243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BB917ADB-F14C-449A-BA2B-2A8AF9ADDC8C}" type="slidenum">
              <a:rPr lang="es-ES"/>
              <a:pPr>
                <a:defRPr/>
              </a:pPr>
              <a:t>‹Nº›</a:t>
            </a:fld>
            <a:endParaRPr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32FADFE-3B8F-471C-ABF0-DBC7717ECBB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847CFC-816F-41D0-AAC0-9BF4FEBC753E}" type="datetimeFigureOut">
              <a:rPr lang="es-ES" smtClean="0"/>
              <a:pPr/>
              <a:t>26/02/2015</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2FADFE-3B8F-471C-ABF0-DBC7717ECBB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hu.es/gestion.academic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6600" dirty="0" smtClean="0"/>
              <a:t>¡Se acabó Bachillerato!</a:t>
            </a:r>
            <a:endParaRPr lang="es-ES" sz="6600" dirty="0"/>
          </a:p>
        </p:txBody>
      </p:sp>
      <p:sp>
        <p:nvSpPr>
          <p:cNvPr id="3" name="2 Subtítulo"/>
          <p:cNvSpPr>
            <a:spLocks noGrp="1"/>
          </p:cNvSpPr>
          <p:nvPr>
            <p:ph type="subTitle" idx="1"/>
          </p:nvPr>
        </p:nvSpPr>
        <p:spPr/>
        <p:txBody>
          <a:bodyPr>
            <a:normAutofit/>
          </a:bodyPr>
          <a:lstStyle/>
          <a:p>
            <a:r>
              <a:rPr lang="es-ES" sz="4400" dirty="0" smtClean="0"/>
              <a:t>¿Y ahora qué hago?</a:t>
            </a:r>
            <a:endParaRPr lang="es-ES" sz="4400" dirty="0"/>
          </a:p>
        </p:txBody>
      </p:sp>
      <p:pic>
        <p:nvPicPr>
          <p:cNvPr id="4" name="3 Imagen" descr="duda.jpg"/>
          <p:cNvPicPr>
            <a:picLocks noChangeAspect="1"/>
          </p:cNvPicPr>
          <p:nvPr/>
        </p:nvPicPr>
        <p:blipFill>
          <a:blip r:embed="rId2" cstate="print"/>
          <a:stretch>
            <a:fillRect/>
          </a:stretch>
        </p:blipFill>
        <p:spPr>
          <a:xfrm>
            <a:off x="827584" y="1484784"/>
            <a:ext cx="2731765" cy="37444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188640"/>
            <a:ext cx="3816424" cy="1323439"/>
          </a:xfrm>
          <a:prstGeom prst="rect">
            <a:avLst/>
          </a:prstGeom>
          <a:noFill/>
          <a:ln w="28575">
            <a:solidFill>
              <a:schemeClr val="accent3">
                <a:lumMod val="75000"/>
              </a:schemeClr>
            </a:solidFill>
            <a:prstDash val="sysDash"/>
          </a:ln>
        </p:spPr>
        <p:txBody>
          <a:bodyPr wrap="square" rtlCol="0">
            <a:spAutoFit/>
          </a:bodyPr>
          <a:lstStyle/>
          <a:p>
            <a:pPr algn="ctr"/>
            <a:r>
              <a:rPr lang="es-ES" sz="8000" dirty="0" smtClean="0">
                <a:solidFill>
                  <a:schemeClr val="accent3">
                    <a:lumMod val="75000"/>
                  </a:schemeClr>
                </a:solidFill>
                <a:latin typeface="Britannic Bold" pitchFamily="34" charset="0"/>
              </a:rPr>
              <a:t>B</a:t>
            </a:r>
            <a:r>
              <a:rPr lang="es-ES" sz="5000" dirty="0" smtClean="0">
                <a:solidFill>
                  <a:schemeClr val="accent3">
                    <a:lumMod val="60000"/>
                    <a:lumOff val="40000"/>
                  </a:schemeClr>
                </a:solidFill>
                <a:latin typeface="Berlin Sans FB Demi" pitchFamily="34" charset="0"/>
              </a:rPr>
              <a:t>a</a:t>
            </a:r>
            <a:r>
              <a:rPr lang="es-ES" sz="8000" dirty="0" smtClean="0">
                <a:solidFill>
                  <a:schemeClr val="accent3">
                    <a:lumMod val="75000"/>
                  </a:schemeClr>
                </a:solidFill>
                <a:latin typeface="Britannic Bold" pitchFamily="34" charset="0"/>
              </a:rPr>
              <a:t>c</a:t>
            </a:r>
            <a:r>
              <a:rPr lang="es-ES" sz="5000" dirty="0" smtClean="0">
                <a:solidFill>
                  <a:schemeClr val="accent3">
                    <a:lumMod val="60000"/>
                    <a:lumOff val="40000"/>
                  </a:schemeClr>
                </a:solidFill>
                <a:latin typeface="Berlin Sans FB Demi" pitchFamily="34" charset="0"/>
              </a:rPr>
              <a:t>hi</a:t>
            </a:r>
            <a:r>
              <a:rPr lang="es-ES" sz="8000" dirty="0" smtClean="0">
                <a:solidFill>
                  <a:schemeClr val="accent3">
                    <a:lumMod val="75000"/>
                  </a:schemeClr>
                </a:solidFill>
                <a:latin typeface="Britannic Bold" pitchFamily="34" charset="0"/>
              </a:rPr>
              <a:t>ll</a:t>
            </a:r>
            <a:r>
              <a:rPr lang="es-ES" sz="5000" dirty="0" smtClean="0">
                <a:solidFill>
                  <a:schemeClr val="accent3">
                    <a:lumMod val="60000"/>
                    <a:lumOff val="40000"/>
                  </a:schemeClr>
                </a:solidFill>
                <a:latin typeface="Berlin Sans FB Demi" pitchFamily="34" charset="0"/>
              </a:rPr>
              <a:t>e</a:t>
            </a:r>
            <a:r>
              <a:rPr lang="es-ES" sz="8000" dirty="0" smtClean="0">
                <a:solidFill>
                  <a:schemeClr val="accent3">
                    <a:lumMod val="75000"/>
                  </a:schemeClr>
                </a:solidFill>
                <a:latin typeface="Britannic Bold" pitchFamily="34" charset="0"/>
              </a:rPr>
              <a:t>r</a:t>
            </a:r>
            <a:r>
              <a:rPr lang="es-ES" sz="5000" dirty="0" smtClean="0">
                <a:latin typeface="Berlin Sans FB Demi" pitchFamily="34" charset="0"/>
              </a:rPr>
              <a:t> </a:t>
            </a:r>
            <a:endParaRPr lang="es-ES" sz="5000" dirty="0">
              <a:latin typeface="Berlin Sans FB Demi" pitchFamily="34" charset="0"/>
            </a:endParaRPr>
          </a:p>
        </p:txBody>
      </p:sp>
      <p:sp>
        <p:nvSpPr>
          <p:cNvPr id="7" name="AutoShape 2" descr="data:image/jpeg;base64,/9j/4AAQSkZJRgABAQAAAQABAAD/2wCEAAkGBxQQEBQSEhQPFRUWFxQVFRMTEhURFxQRFBIWFxQVGBMYHSgjGBwlHRQVITEiJSkrOi4uFx8/ODMvNygtLisBCgoKDg0OGxAQGi0fICQsLCwsLSwsLCwsLCwsLCwsLCwsLCwsLCwsLCwsLCwsLCwsLCwsLCwsLCwsLCwsLCwsLP/AABEIAIYAhgMBEQACEQEDEQH/xAAcAAEAAQUBAQAAAAAAAAAAAAAABwECAwUGBAj/xAA5EAACAQMABwYDBgUFAAAAAAAAAQIDBBEFBhIhMUFRByJhcYGRE1KhFEJicrHBMoKistEXM0NT0v/EABsBAQACAwEBAAAAAAAAAAAAAAADBAIFBgEH/8QALBEBAAICAQMEAQMDBQAAAAAAAAECAxEEBSExEhNBUSIGFGEyQnEVM6HB0f/aAAwDAQACEQMRAD8AnEAAAAAAAAAAAAAAAAAAAAAAAAAAAADHWrxhFym4xilluTSSXmxtlWs2nVY25q77QbCm8OupfkjKf1SIZz44+Wwp0nl2jfoldaa/2FT/AJ4xz86cP1QjPjn5eX6Vy6eaS6G2uoVYqVOUZxfCUWpJ+qJYtE+FC9LUnVo0zHrFQCoAAAAAAAAABQCk5JJt8FvfkjyZexG51CD9cNYpaQqVHlqhTezTpp4Un88urZquRmm8+ezv+k9NpxaVmY/KfP8ADlZUSrP26Dt4YZ0xt5am2fRukK1rPboVJ05fhe5+ceD9SWmW1fCjyeDizV1eNpP1Q7TVUlGjeKMJPdGtHdCT/Evuvx4eRfxcqJ7Wcj1DoV8W74u8fXykmMsrKw11Rc25yY76leAAAAAAAAAAUA5rtEvnR0fVa4zSp56Ke5/TJFntqkth0vFGTlVrP2gelP2zwNJL6fjiJq2kKcZR8TLUTCvMzWzxVqWDGYWa2iXmlE82ymIYpRMolDeqSOy3XBwnGyryzCW6jN/dl/1t9HyNhxs/9suP650vznxx/mP+0uIvuTVAAAAAAAAAUA0GvWjHc2FanFZmo7cF1lDfj1w16keWvqpMLvT83s8itp+0DW9Hd4P6eZprR3fS8WTsujNxeORgnmImG2trFVFlzS8lkkisSo5M9qT2hfPV9PhN+yMvahjHPt401WlNGuhjftJ88YwzC1dLGHke52a1TcZKSeHFpp9GnuPaTqdvM9ItWYl9Jas6R+02dCtznCLf5sd765N1Sd1iXzHlYvazWp9S2ZkrgAAAAAAAACgEK9oNrRtb6UabXfSqShyhOTe7PjjOOWfFGs5NYi/Z3PQ+Rky4Ii/x2hytSpFvoVdN7GTTPCpjfF+z/Y91MMZvW3lZU0xUhy/U9iZRzXHMsVzpaVaKi1w6ZE7l7jitZ3DwXEd3TxYrRjmzxp9C6gWcqOjbaEk1L4ak0+Kc25Y/qNvjjVYfOubeL57Wj7dASKoAAAAKAMga/S+mqNpDbrTjFck3vk+iXFmN7xSNynwcXLnt6ccbcBpTtZSbVvQyvmqSx/Sv8lS3Lj+10OD9NXn/AHLa/wANL/q3d5/2rTj8tT/2Yfu7fULM/p7BEf1W/wCP/HNXVaV1VnWq75Sk5PpnovAq3vNp3Ld8fj1w44pXxDX3mE93DoexDHJOnk+N4mcVVpy6Udd9R6Hk5z7Q0e+hjbkadl2capz0hWVaqpK2pyTbax8Wa3qEW+KzjL9CzixfbTdR6jEV9FfMp4isLBcc0qAAAAAFANVrJpqNlbyrS343RjnG1N8ER5Mnorta4XEtyssY4Qle6Qnd1JXFxLa+WPLwilyRqL3m9t2fQ8HEpxaRixR3+Za24bqcklySS/UwmdrtccV/mWrqx2Zoz+FW0/nqW0lVUYiIe2tqGrrTySVhRy3YqFCVWpGnBOU5yjCMVzlJ4S+pNWNzpr82SKVm0p90T2dWVO2p0q1CnUqRj36rXelNvMu8uWXu8MF2MddeHMZOdlm0zFtPXbahaPpvKtaTfLazPD/mZ76K/SO3LzT2m0uip01CKjFJJbkksJLwSM4hXmd+V6AqAAAAAFAIm7ZL9uvRoL+GMHUa6yk2l7KP1ZredfxDtP0tx49Nsvz4R9RW8oQ6+/htranFreSxHZQyWmJ7NdpG0T3x4rgInTy1PVG/lqKlw1ukSRCplya89mCdwiSIUMlpnwyWFw41I1E3FxacZLimnukvFHs29MssWGMkT6vEvo/UfT32+0jVePiR7lVLlUjz8mmn6l/Ff1V25Dncb9vlmnx8OgJFNUAAAAAAACgER9rlo1eU58pUsLzhN5/uj7mt5tfyiXbfpfLHtWr8xLg2tllDw6vzD0wqmW0VqvVRtZVF3V68DKKzKC+atJ7tfd6Pk9zhLP5cnsTaHl/ayR3lZW1fUbeU5JqWVjfwjweUS+qdKHs47X1DWOlgj9W1v2opCSuxO/ar1qLe6dNTS/FCWy37SRe4lvhyv6gxR+N4TCXXMqgAAAAAAAUA5nX7QjurVuCzUpZnBLjLd3o+q+qRByMfrq2nSeZ+2zxM+J7ShO5pGntExOn0fDki0RMMVu8PLWV0MY7JskbjUOhtdILG7d4E8XarJx533ZXeHvqYezLw6Uvoum45WXjd6mNrJcWCYttz1SGdyMYWbz2dp2P27ekZSXCFCaf804Y/tZe4sd3JdfvE0iP5TaX3KgAAAAAAAACjQEba+6mSzK5touSe+pRSy885wXPxRR5HG3+VXUdH6z7esWae3xKOKUU+Hs9xr9adhGWLRuO7JOGOvoNPfVHy8V1Wl1kDcQwUot+HmNPJuy1Kigt3HqSVr3VMub0wl3si0DK3tpXFRNTrtNJ7nGjH+DPnlv2Nngp6YcN1Xk+7m1HiHfE7VqgAAAAAAAAAGKvU2YtvkBEumNDK/v8AYopQm3mc4rcorjKS6/5RBkwVt3bXidWzceIje4a7Suo2kLfOxBV4/NSazjxhJp+2Spbi2jx3dBg6/ht/X2c3c2dzF4nQuIvo6U1+xF7Nvpd/1LFPi0L7PQF5XeKVtcSzz2HBespYS9zOuC0/CHL1TDWO9od/qj2X7Mo1r5xk4tSjQi8xyuG3L73kvqW8fHiveXP83q9skejH2j7SglhYLLRrgAAAAAAAAACkpYA5LXDTqp05YfBe8nwQDULRnwaLqz31avek392HKP7+3QDrUAAAAKgAAAAAAAAAADDXWUBxWl9UPj1YylOeyntbCxhvxYHU2FtsRS6AbCCAuAAAAAAAAAAAAAAAo0BY6YFVEC9AAAAAAAAAAAAAAAAAAAAAAAAAAAAAAAH/2Q=="/>
          <p:cNvSpPr>
            <a:spLocks noChangeAspect="1" noChangeArrowheads="1"/>
          </p:cNvSpPr>
          <p:nvPr/>
        </p:nvSpPr>
        <p:spPr bwMode="auto">
          <a:xfrm>
            <a:off x="155575" y="-136525"/>
            <a:ext cx="296863" cy="296863"/>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aphicFrame>
        <p:nvGraphicFramePr>
          <p:cNvPr id="8" name="7 Tabla"/>
          <p:cNvGraphicFramePr>
            <a:graphicFrameLocks noGrp="1"/>
          </p:cNvGraphicFramePr>
          <p:nvPr/>
        </p:nvGraphicFramePr>
        <p:xfrm>
          <a:off x="10551886" y="5704114"/>
          <a:ext cx="208280" cy="365760"/>
        </p:xfrm>
        <a:graphic>
          <a:graphicData uri="http://schemas.openxmlformats.org/drawingml/2006/table">
            <a:tbl>
              <a:tblPr/>
              <a:tblGrid>
                <a:gridCol w="208280"/>
              </a:tblGrid>
              <a:tr h="0">
                <a:tc>
                  <a:txBody>
                    <a:bodyPr/>
                    <a:lstStyle/>
                    <a:p>
                      <a:endParaRPr lang="es-E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6" name="5 Diagrama"/>
          <p:cNvGraphicFramePr/>
          <p:nvPr>
            <p:extLst>
              <p:ext uri="{D42A27DB-BD31-4B8C-83A1-F6EECF244321}">
                <p14:modId xmlns:p14="http://schemas.microsoft.com/office/powerpoint/2010/main" xmlns="" val="3823880038"/>
              </p:ext>
            </p:extLst>
          </p:nvPr>
        </p:nvGraphicFramePr>
        <p:xfrm>
          <a:off x="539552" y="404664"/>
          <a:ext cx="7776864"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Rectángulo"/>
          <p:cNvSpPr/>
          <p:nvPr/>
        </p:nvSpPr>
        <p:spPr>
          <a:xfrm>
            <a:off x="4932040" y="5013176"/>
            <a:ext cx="4104456" cy="720080"/>
          </a:xfrm>
          <a:prstGeom prst="rect">
            <a:avLst/>
          </a:prstGeom>
          <a:ln>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1400" b="1" dirty="0" smtClean="0"/>
              <a:t>Superación de la prueba</a:t>
            </a:r>
            <a:r>
              <a:rPr lang="es-ES" sz="1400" dirty="0" smtClean="0"/>
              <a:t>= 40% de la nota de la fase general + 60% de  la nota bachiller= 5 o más</a:t>
            </a:r>
            <a:endParaRPr lang="es-ES" sz="1400" dirty="0"/>
          </a:p>
        </p:txBody>
      </p:sp>
      <p:sp>
        <p:nvSpPr>
          <p:cNvPr id="10" name="9 Rectángulo"/>
          <p:cNvSpPr/>
          <p:nvPr/>
        </p:nvSpPr>
        <p:spPr>
          <a:xfrm>
            <a:off x="4932040" y="5949280"/>
            <a:ext cx="4104456" cy="720080"/>
          </a:xfrm>
          <a:prstGeom prst="rect">
            <a:avLst/>
          </a:prstGeom>
          <a:ln>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1400" b="1" dirty="0" smtClean="0"/>
              <a:t>Nota de admisión para la universidad</a:t>
            </a:r>
            <a:r>
              <a:rPr lang="es-ES" sz="1400" dirty="0" smtClean="0"/>
              <a:t>= 0,6 nota de bachiller + 0,4 nota de la fase general + 2 mejores notas de las materias superadas de la parte específica</a:t>
            </a:r>
            <a:endParaRPr lang="es-ES" sz="1400" dirty="0"/>
          </a:p>
        </p:txBody>
      </p:sp>
    </p:spTree>
    <p:extLst>
      <p:ext uri="{BB962C8B-B14F-4D97-AF65-F5344CB8AC3E}">
        <p14:creationId xmlns:p14="http://schemas.microsoft.com/office/powerpoint/2010/main" xmlns="" val="754226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p:spPr>
        <p:txBody>
          <a:bodyPr/>
          <a:lstStyle/>
          <a:p>
            <a:pPr eaLnBrk="1" hangingPunct="1"/>
            <a:r>
              <a:rPr lang="es-ES" b="1" smtClean="0"/>
              <a:t>PRIMERA FASE (GENERAL)</a:t>
            </a:r>
          </a:p>
        </p:txBody>
      </p:sp>
      <p:sp>
        <p:nvSpPr>
          <p:cNvPr id="64515" name="Rectangle 3"/>
          <p:cNvSpPr>
            <a:spLocks noGrp="1" noChangeArrowheads="1"/>
          </p:cNvSpPr>
          <p:nvPr>
            <p:ph idx="1"/>
          </p:nvPr>
        </p:nvSpPr>
        <p:spPr>
          <a:noFill/>
        </p:spPr>
        <p:txBody>
          <a:bodyPr/>
          <a:lstStyle/>
          <a:p>
            <a:pPr eaLnBrk="1" hangingPunct="1">
              <a:lnSpc>
                <a:spcPct val="80000"/>
              </a:lnSpc>
            </a:pPr>
            <a:endParaRPr lang="es-ES" sz="2100" dirty="0" smtClean="0"/>
          </a:p>
          <a:p>
            <a:pPr eaLnBrk="1" hangingPunct="1">
              <a:lnSpc>
                <a:spcPct val="80000"/>
              </a:lnSpc>
            </a:pPr>
            <a:r>
              <a:rPr lang="es-ES" sz="2100" b="1" dirty="0" smtClean="0"/>
              <a:t>Cuarto ejercicio</a:t>
            </a:r>
            <a:r>
              <a:rPr lang="es-ES" sz="2100" dirty="0" smtClean="0"/>
              <a:t>: versará sobre los contenidos de </a:t>
            </a:r>
            <a:r>
              <a:rPr lang="es-ES" sz="2100" b="1" dirty="0" smtClean="0"/>
              <a:t>una materia de modalidad </a:t>
            </a:r>
            <a:r>
              <a:rPr lang="es-ES" sz="2100" dirty="0" smtClean="0"/>
              <a:t>de segundo de Bachillerato. El ejercicio presentará dos opciones diferentes entre las que el estudiante deberá elegir una. </a:t>
            </a:r>
          </a:p>
          <a:p>
            <a:pPr eaLnBrk="1" hangingPunct="1">
              <a:lnSpc>
                <a:spcPct val="80000"/>
              </a:lnSpc>
            </a:pPr>
            <a:endParaRPr lang="es-ES" sz="2100" dirty="0" smtClean="0"/>
          </a:p>
          <a:p>
            <a:pPr eaLnBrk="1" hangingPunct="1">
              <a:lnSpc>
                <a:spcPct val="80000"/>
              </a:lnSpc>
            </a:pPr>
            <a:endParaRPr lang="es-ES" sz="2100" dirty="0" smtClean="0"/>
          </a:p>
          <a:p>
            <a:pPr eaLnBrk="1" hangingPunct="1">
              <a:lnSpc>
                <a:spcPct val="80000"/>
              </a:lnSpc>
            </a:pPr>
            <a:r>
              <a:rPr lang="es-ES" sz="2100" b="1" u="sng" dirty="0" smtClean="0"/>
              <a:t>El estudiante indicará en la solicitud de inscripción en la prueba de acceso, la materia de modalidad de la que se examinará</a:t>
            </a:r>
            <a:r>
              <a:rPr lang="es-ES" sz="2100" dirty="0" smtClean="0"/>
              <a:t>, de entre aquellas que la Administración educativa de la que depende la universidad en la que se realiza la prueba haya establecido para el segundo curso de bachillerato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p:spPr>
        <p:txBody>
          <a:bodyPr>
            <a:normAutofit fontScale="90000"/>
          </a:bodyPr>
          <a:lstStyle/>
          <a:p>
            <a:pPr eaLnBrk="1" hangingPunct="1"/>
            <a:r>
              <a:rPr lang="es-ES" b="1" smtClean="0"/>
              <a:t>VALIDEZ DE LAS NOTAS OBTENIDAS</a:t>
            </a:r>
          </a:p>
        </p:txBody>
      </p:sp>
      <p:sp>
        <p:nvSpPr>
          <p:cNvPr id="70659" name="Rectangle 3"/>
          <p:cNvSpPr>
            <a:spLocks noGrp="1" noChangeArrowheads="1"/>
          </p:cNvSpPr>
          <p:nvPr>
            <p:ph idx="1"/>
          </p:nvPr>
        </p:nvSpPr>
        <p:spPr>
          <a:noFill/>
        </p:spPr>
        <p:txBody>
          <a:bodyPr/>
          <a:lstStyle/>
          <a:p>
            <a:pPr eaLnBrk="1" hangingPunct="1"/>
            <a:r>
              <a:rPr lang="es-ES" b="1" u="sng" dirty="0" smtClean="0"/>
              <a:t>La nota de la fase general tendrá validez indefinida</a:t>
            </a:r>
            <a:r>
              <a:rPr lang="es-ES" dirty="0" smtClean="0"/>
              <a:t>. </a:t>
            </a:r>
          </a:p>
          <a:p>
            <a:pPr eaLnBrk="1" hangingPunct="1">
              <a:buNone/>
            </a:pPr>
            <a:endParaRPr lang="es-ES" dirty="0" smtClean="0"/>
          </a:p>
          <a:p>
            <a:pPr eaLnBrk="1" hangingPunct="1"/>
            <a:r>
              <a:rPr lang="es-ES" dirty="0" smtClean="0"/>
              <a:t>La validez de las notas obtenidas en la </a:t>
            </a:r>
            <a:r>
              <a:rPr lang="es-ES" b="1" u="sng" dirty="0" smtClean="0"/>
              <a:t>prueba voluntaria caduca a los dos años</a:t>
            </a:r>
            <a:r>
              <a:rPr lang="es-ES" dirty="0" smtClean="0"/>
              <a:t>, y los alumnos pueden hacerla tantas veces como quieran.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74675" y="304800"/>
            <a:ext cx="8001000" cy="603250"/>
          </a:xfrm>
        </p:spPr>
        <p:txBody>
          <a:bodyPr>
            <a:normAutofit/>
          </a:bodyPr>
          <a:lstStyle/>
          <a:p>
            <a:pPr eaLnBrk="1" hangingPunct="1"/>
            <a:r>
              <a:rPr lang="es-ES" sz="3400" smtClean="0"/>
              <a:t>NOTA DE ADMISIÓN</a:t>
            </a:r>
          </a:p>
        </p:txBody>
      </p:sp>
      <p:sp>
        <p:nvSpPr>
          <p:cNvPr id="71683" name="Rectangle 3"/>
          <p:cNvSpPr>
            <a:spLocks noGrp="1" noChangeArrowheads="1"/>
          </p:cNvSpPr>
          <p:nvPr>
            <p:ph idx="1"/>
          </p:nvPr>
        </p:nvSpPr>
        <p:spPr/>
        <p:txBody>
          <a:bodyPr/>
          <a:lstStyle/>
          <a:p>
            <a:pPr eaLnBrk="1" hangingPunct="1"/>
            <a:endParaRPr lang="es-ES" smtClean="0"/>
          </a:p>
        </p:txBody>
      </p:sp>
      <p:pic>
        <p:nvPicPr>
          <p:cNvPr id="71684" name="Picture 4" descr="¿Como se calcula...?"/>
          <p:cNvPicPr>
            <a:picLocks noChangeAspect="1" noChangeArrowheads="1"/>
          </p:cNvPicPr>
          <p:nvPr/>
        </p:nvPicPr>
        <p:blipFill>
          <a:blip r:embed="rId3" cstate="print"/>
          <a:srcRect/>
          <a:stretch>
            <a:fillRect/>
          </a:stretch>
        </p:blipFill>
        <p:spPr bwMode="auto">
          <a:xfrm>
            <a:off x="611188" y="1082675"/>
            <a:ext cx="8137525" cy="5441950"/>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CASO PRÁCTICO </a:t>
            </a:r>
            <a:endParaRPr lang="es-ES" dirty="0"/>
          </a:p>
        </p:txBody>
      </p:sp>
      <p:graphicFrame>
        <p:nvGraphicFramePr>
          <p:cNvPr id="4" name="3 Marcador de contenido"/>
          <p:cNvGraphicFramePr>
            <a:graphicFrameLocks noGrp="1"/>
          </p:cNvGraphicFramePr>
          <p:nvPr>
            <p:ph idx="1"/>
          </p:nvPr>
        </p:nvGraphicFramePr>
        <p:xfrm>
          <a:off x="457200" y="1935163"/>
          <a:ext cx="8291264" cy="2011680"/>
        </p:xfrm>
        <a:graphic>
          <a:graphicData uri="http://schemas.openxmlformats.org/drawingml/2006/table">
            <a:tbl>
              <a:tblPr firstRow="1" bandRow="1">
                <a:tableStyleId>{5C22544A-7EE6-4342-B048-85BDC9FD1C3A}</a:tableStyleId>
              </a:tblPr>
              <a:tblGrid>
                <a:gridCol w="2072816"/>
                <a:gridCol w="2072816"/>
                <a:gridCol w="2072816"/>
                <a:gridCol w="2072816"/>
              </a:tblGrid>
              <a:tr h="738881">
                <a:tc>
                  <a:txBody>
                    <a:bodyPr/>
                    <a:lstStyle/>
                    <a:p>
                      <a:endParaRPr lang="es-ES" dirty="0"/>
                    </a:p>
                  </a:txBody>
                  <a:tcPr/>
                </a:tc>
                <a:tc>
                  <a:txBody>
                    <a:bodyPr/>
                    <a:lstStyle/>
                    <a:p>
                      <a:endParaRPr lang="es-ES"/>
                    </a:p>
                  </a:txBody>
                  <a:tcPr/>
                </a:tc>
                <a:tc>
                  <a:txBody>
                    <a:bodyPr/>
                    <a:lstStyle/>
                    <a:p>
                      <a:r>
                        <a:rPr lang="es-ES" dirty="0" smtClean="0"/>
                        <a:t>ENFERMERÍA</a:t>
                      </a:r>
                      <a:endParaRPr lang="es-ES" dirty="0"/>
                    </a:p>
                  </a:txBody>
                  <a:tcPr/>
                </a:tc>
                <a:tc>
                  <a:txBody>
                    <a:bodyPr/>
                    <a:lstStyle/>
                    <a:p>
                      <a:r>
                        <a:rPr lang="es-ES" dirty="0" smtClean="0"/>
                        <a:t>ACTIVIDAD FÍSICA DEL DEPORTE</a:t>
                      </a:r>
                      <a:endParaRPr lang="es-ES" dirty="0"/>
                    </a:p>
                  </a:txBody>
                  <a:tcPr/>
                </a:tc>
              </a:tr>
              <a:tr h="299657">
                <a:tc>
                  <a:txBody>
                    <a:bodyPr/>
                    <a:lstStyle/>
                    <a:p>
                      <a:r>
                        <a:rPr lang="es-ES" dirty="0" smtClean="0"/>
                        <a:t>FÍSICA</a:t>
                      </a:r>
                      <a:endParaRPr lang="es-ES" dirty="0"/>
                    </a:p>
                  </a:txBody>
                  <a:tcPr/>
                </a:tc>
                <a:tc>
                  <a:txBody>
                    <a:bodyPr/>
                    <a:lstStyle/>
                    <a:p>
                      <a:r>
                        <a:rPr lang="es-ES" dirty="0" smtClean="0"/>
                        <a:t>5</a:t>
                      </a:r>
                      <a:endParaRPr lang="es-ES" dirty="0"/>
                    </a:p>
                  </a:txBody>
                  <a:tcPr/>
                </a:tc>
                <a:tc>
                  <a:txBody>
                    <a:bodyPr/>
                    <a:lstStyle/>
                    <a:p>
                      <a:r>
                        <a:rPr lang="es-ES" dirty="0" smtClean="0"/>
                        <a:t>0,10</a:t>
                      </a:r>
                      <a:endParaRPr lang="es-ES" dirty="0"/>
                    </a:p>
                  </a:txBody>
                  <a:tcPr/>
                </a:tc>
                <a:tc>
                  <a:txBody>
                    <a:bodyPr/>
                    <a:lstStyle/>
                    <a:p>
                      <a:r>
                        <a:rPr lang="es-ES" dirty="0" smtClean="0"/>
                        <a:t>0,20</a:t>
                      </a:r>
                      <a:endParaRPr lang="es-ES" dirty="0"/>
                    </a:p>
                  </a:txBody>
                  <a:tcPr/>
                </a:tc>
              </a:tr>
              <a:tr h="299657">
                <a:tc>
                  <a:txBody>
                    <a:bodyPr/>
                    <a:lstStyle/>
                    <a:p>
                      <a:r>
                        <a:rPr lang="es-ES" dirty="0" smtClean="0"/>
                        <a:t>QUÍMICA</a:t>
                      </a:r>
                      <a:endParaRPr lang="es-ES" dirty="0"/>
                    </a:p>
                  </a:txBody>
                  <a:tcPr/>
                </a:tc>
                <a:tc>
                  <a:txBody>
                    <a:bodyPr/>
                    <a:lstStyle/>
                    <a:p>
                      <a:r>
                        <a:rPr lang="es-ES" dirty="0" smtClean="0"/>
                        <a:t>9</a:t>
                      </a:r>
                      <a:endParaRPr lang="es-ES" dirty="0"/>
                    </a:p>
                  </a:txBody>
                  <a:tcPr/>
                </a:tc>
                <a:tc>
                  <a:txBody>
                    <a:bodyPr/>
                    <a:lstStyle/>
                    <a:p>
                      <a:r>
                        <a:rPr lang="es-ES" dirty="0" smtClean="0"/>
                        <a:t>0,20</a:t>
                      </a:r>
                      <a:endParaRPr lang="es-ES" dirty="0"/>
                    </a:p>
                  </a:txBody>
                  <a:tcPr/>
                </a:tc>
                <a:tc>
                  <a:txBody>
                    <a:bodyPr/>
                    <a:lstStyle/>
                    <a:p>
                      <a:r>
                        <a:rPr lang="es-ES" dirty="0" smtClean="0"/>
                        <a:t>0,20</a:t>
                      </a:r>
                      <a:endParaRPr lang="es-ES" dirty="0"/>
                    </a:p>
                  </a:txBody>
                  <a:tcPr/>
                </a:tc>
              </a:tr>
              <a:tr h="299657">
                <a:tc>
                  <a:txBody>
                    <a:bodyPr/>
                    <a:lstStyle/>
                    <a:p>
                      <a:r>
                        <a:rPr lang="es-ES" dirty="0" smtClean="0"/>
                        <a:t>LATÍN</a:t>
                      </a:r>
                      <a:endParaRPr lang="es-ES" dirty="0"/>
                    </a:p>
                  </a:txBody>
                  <a:tcPr/>
                </a:tc>
                <a:tc>
                  <a:txBody>
                    <a:bodyPr/>
                    <a:lstStyle/>
                    <a:p>
                      <a:r>
                        <a:rPr lang="es-ES" dirty="0" smtClean="0"/>
                        <a:t>7</a:t>
                      </a:r>
                      <a:endParaRPr lang="es-ES" dirty="0"/>
                    </a:p>
                  </a:txBody>
                  <a:tcPr/>
                </a:tc>
                <a:tc>
                  <a:txBody>
                    <a:bodyPr/>
                    <a:lstStyle/>
                    <a:p>
                      <a:r>
                        <a:rPr lang="es-ES" dirty="0" smtClean="0"/>
                        <a:t>0</a:t>
                      </a:r>
                      <a:endParaRPr lang="es-ES" dirty="0"/>
                    </a:p>
                  </a:txBody>
                  <a:tcPr/>
                </a:tc>
                <a:tc>
                  <a:txBody>
                    <a:bodyPr/>
                    <a:lstStyle/>
                    <a:p>
                      <a:r>
                        <a:rPr lang="es-ES" dirty="0" smtClean="0"/>
                        <a:t>0,10</a:t>
                      </a:r>
                      <a:endParaRPr lang="es-ES" dirty="0"/>
                    </a:p>
                  </a:txBody>
                  <a:tcPr/>
                </a:tc>
              </a:tr>
            </a:tbl>
          </a:graphicData>
        </a:graphic>
      </p:graphicFrame>
      <p:pic>
        <p:nvPicPr>
          <p:cNvPr id="1026" name="Picture 2"/>
          <p:cNvPicPr>
            <a:picLocks noChangeAspect="1" noChangeArrowheads="1"/>
          </p:cNvPicPr>
          <p:nvPr/>
        </p:nvPicPr>
        <p:blipFill>
          <a:blip r:embed="rId2" cstate="print"/>
          <a:srcRect/>
          <a:stretch>
            <a:fillRect/>
          </a:stretch>
        </p:blipFill>
        <p:spPr bwMode="auto">
          <a:xfrm>
            <a:off x="2195736" y="4149080"/>
            <a:ext cx="4362450" cy="685800"/>
          </a:xfrm>
          <a:prstGeom prst="rect">
            <a:avLst/>
          </a:prstGeom>
          <a:noFill/>
          <a:ln w="9525">
            <a:noFill/>
            <a:miter lim="800000"/>
            <a:headEnd/>
            <a:tailEnd/>
          </a:ln>
        </p:spPr>
      </p:pic>
      <p:sp>
        <p:nvSpPr>
          <p:cNvPr id="7" name="6 CuadroTexto"/>
          <p:cNvSpPr txBox="1"/>
          <p:nvPr/>
        </p:nvSpPr>
        <p:spPr>
          <a:xfrm>
            <a:off x="597492" y="5013176"/>
            <a:ext cx="7776864" cy="1292662"/>
          </a:xfrm>
          <a:prstGeom prst="rect">
            <a:avLst/>
          </a:prstGeom>
          <a:noFill/>
        </p:spPr>
        <p:txBody>
          <a:bodyPr wrap="square" rtlCol="0">
            <a:spAutoFit/>
          </a:bodyPr>
          <a:lstStyle/>
          <a:p>
            <a:endParaRPr lang="es-ES" dirty="0" smtClean="0"/>
          </a:p>
          <a:p>
            <a:r>
              <a:rPr lang="es-ES" sz="2000" dirty="0" smtClean="0"/>
              <a:t>ENFERMERÍA: O,6x7,4 + O.40x5 + 9x0,2 + 5x0,1 = </a:t>
            </a:r>
            <a:r>
              <a:rPr lang="es-ES" sz="2000" dirty="0" smtClean="0">
                <a:solidFill>
                  <a:srgbClr val="FF0000"/>
                </a:solidFill>
              </a:rPr>
              <a:t>8,74</a:t>
            </a:r>
            <a:r>
              <a:rPr lang="es-ES" sz="2000" dirty="0" smtClean="0"/>
              <a:t> </a:t>
            </a:r>
          </a:p>
          <a:p>
            <a:endParaRPr lang="es-ES" sz="2000" dirty="0" smtClean="0"/>
          </a:p>
          <a:p>
            <a:r>
              <a:rPr lang="es-ES" sz="2000" dirty="0" smtClean="0"/>
              <a:t>ACTIVIDAD FÍSICA: 0,6x7,4 + 0,4x5 + o,2x5 + 0,2x9 = </a:t>
            </a:r>
            <a:r>
              <a:rPr lang="es-ES" sz="2000" dirty="0" smtClean="0">
                <a:solidFill>
                  <a:srgbClr val="FF0000"/>
                </a:solidFill>
              </a:rPr>
              <a:t>9,24</a:t>
            </a:r>
            <a:endParaRPr lang="es-ES" sz="20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9750" y="333375"/>
            <a:ext cx="8001000" cy="574675"/>
          </a:xfrm>
        </p:spPr>
        <p:txBody>
          <a:bodyPr>
            <a:normAutofit/>
          </a:bodyPr>
          <a:lstStyle/>
          <a:p>
            <a:pPr eaLnBrk="1" hangingPunct="1"/>
            <a:r>
              <a:rPr lang="es-ES" sz="3400" smtClean="0"/>
              <a:t>HAGAMOS UN RESUMEN…</a:t>
            </a:r>
          </a:p>
        </p:txBody>
      </p:sp>
      <p:pic>
        <p:nvPicPr>
          <p:cNvPr id="72707" name="Picture 3"/>
          <p:cNvPicPr>
            <a:picLocks noGrp="1" noChangeAspect="1" noChangeArrowheads="1"/>
          </p:cNvPicPr>
          <p:nvPr>
            <p:ph idx="1"/>
          </p:nvPr>
        </p:nvPicPr>
        <p:blipFill>
          <a:blip r:embed="rId3" cstate="print"/>
          <a:srcRect/>
          <a:stretch>
            <a:fillRect/>
          </a:stretch>
        </p:blipFill>
        <p:spPr>
          <a:xfrm>
            <a:off x="566738" y="1125538"/>
            <a:ext cx="8001000" cy="4894262"/>
          </a:xfr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p:spPr>
        <p:txBody>
          <a:bodyPr/>
          <a:lstStyle/>
          <a:p>
            <a:pPr eaLnBrk="1" hangingPunct="1"/>
            <a:r>
              <a:rPr lang="es-ES" b="1" smtClean="0"/>
              <a:t>CONVOCATORIAS</a:t>
            </a:r>
          </a:p>
        </p:txBody>
      </p:sp>
      <p:sp>
        <p:nvSpPr>
          <p:cNvPr id="75779" name="Rectangle 3"/>
          <p:cNvSpPr>
            <a:spLocks noGrp="1" noChangeArrowheads="1"/>
          </p:cNvSpPr>
          <p:nvPr>
            <p:ph idx="1"/>
          </p:nvPr>
        </p:nvSpPr>
        <p:spPr>
          <a:noFill/>
        </p:spPr>
        <p:txBody>
          <a:bodyPr/>
          <a:lstStyle/>
          <a:p>
            <a:pPr eaLnBrk="1" hangingPunct="1">
              <a:lnSpc>
                <a:spcPct val="90000"/>
              </a:lnSpc>
            </a:pPr>
            <a:r>
              <a:rPr lang="es-ES" smtClean="0"/>
              <a:t>En las sucesivas convocatorias la prueba de acceso se realizará en la universidad pública a la que esté adscrito, a los indicados efectos, </a:t>
            </a:r>
            <a:r>
              <a:rPr lang="es-ES" b="1" u="sng" smtClean="0"/>
              <a:t>el centro de educación secundaria en el que hubieran superado el segundo curso de bachillerato</a:t>
            </a:r>
            <a:r>
              <a:rPr lang="es-ES" smtClean="0"/>
              <a:t> o </a:t>
            </a:r>
            <a:r>
              <a:rPr lang="es-ES" u="sng" smtClean="0"/>
              <a:t>en la universidad a la que esté adscrito el instituto de educación secundaria más próximo a su lugar de residencia.</a:t>
            </a:r>
            <a:r>
              <a:rPr lang="es-ES" smtClean="0"/>
              <a: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s-ES" dirty="0" smtClean="0"/>
              <a:t>CALENDARIO</a:t>
            </a:r>
          </a:p>
        </p:txBody>
      </p:sp>
      <p:pic>
        <p:nvPicPr>
          <p:cNvPr id="4098" name="Picture 2"/>
          <p:cNvPicPr>
            <a:picLocks noGrp="1" noChangeAspect="1" noChangeArrowheads="1"/>
          </p:cNvPicPr>
          <p:nvPr>
            <p:ph idx="1"/>
          </p:nvPr>
        </p:nvPicPr>
        <p:blipFill>
          <a:blip r:embed="rId3" cstate="print"/>
          <a:srcRect/>
          <a:stretch>
            <a:fillRect/>
          </a:stretch>
        </p:blipFill>
        <p:spPr bwMode="auto">
          <a:xfrm>
            <a:off x="323528" y="1700808"/>
            <a:ext cx="8352928" cy="4896543"/>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p:spPr>
        <p:txBody>
          <a:bodyPr/>
          <a:lstStyle/>
          <a:p>
            <a:pPr eaLnBrk="1" hangingPunct="1"/>
            <a:r>
              <a:rPr lang="es-ES" dirty="0" smtClean="0"/>
              <a:t>RECLAMACIONES </a:t>
            </a:r>
          </a:p>
        </p:txBody>
      </p:sp>
      <p:sp>
        <p:nvSpPr>
          <p:cNvPr id="77827" name="Rectangle 3"/>
          <p:cNvSpPr>
            <a:spLocks noGrp="1" noChangeArrowheads="1"/>
          </p:cNvSpPr>
          <p:nvPr>
            <p:ph idx="1"/>
          </p:nvPr>
        </p:nvSpPr>
        <p:spPr>
          <a:noFill/>
        </p:spPr>
        <p:txBody>
          <a:bodyPr/>
          <a:lstStyle/>
          <a:p>
            <a:pPr eaLnBrk="1" hangingPunct="1">
              <a:lnSpc>
                <a:spcPct val="90000"/>
              </a:lnSpc>
            </a:pPr>
            <a:r>
              <a:rPr lang="es-ES" sz="2100" dirty="0" smtClean="0"/>
              <a:t>Sobre las calificaciones otorgadas tras la primera corrección, tanto si está aprobado o suspenso, puede solicitar </a:t>
            </a:r>
            <a:r>
              <a:rPr lang="es-ES" sz="2100" b="1" dirty="0" smtClean="0"/>
              <a:t>en el plazo de tres días hábiles</a:t>
            </a:r>
            <a:r>
              <a:rPr lang="es-ES" sz="2100" dirty="0" smtClean="0"/>
              <a:t>, contados a partir del día siguiente al de la publicación de las calificaciones, alguno de los siguientes procedimientos establecidos para la revisión de las calificaciones: </a:t>
            </a:r>
            <a:r>
              <a:rPr lang="es-ES" sz="2100" b="1" dirty="0" smtClean="0"/>
              <a:t>Reclamación y Segunda Corrección</a:t>
            </a:r>
            <a:r>
              <a:rPr lang="es-ES" sz="2100" dirty="0" smtClean="0"/>
              <a:t>. Los impresos podrás recogerlos en el Servicio de Acceso y en el Registro General o Auxiliar. </a:t>
            </a:r>
          </a:p>
          <a:p>
            <a:pPr eaLnBrk="1" hangingPunct="1">
              <a:lnSpc>
                <a:spcPct val="90000"/>
              </a:lnSpc>
            </a:pPr>
            <a:endParaRPr lang="es-ES" sz="2100" dirty="0" smtClean="0"/>
          </a:p>
          <a:p>
            <a:pPr eaLnBrk="1" hangingPunct="1">
              <a:lnSpc>
                <a:spcPct val="90000"/>
              </a:lnSpc>
            </a:pPr>
            <a:r>
              <a:rPr lang="es-ES" sz="2100" dirty="0" smtClean="0"/>
              <a:t>Elegirás el procedimiento que creas más conveniente para cada materia. Por ejemplo, se puede solicitar reclamación de Inglés y Segunda Corrección de Química.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s-ES" smtClean="0"/>
              <a:t>RECLAMACIONES</a:t>
            </a:r>
          </a:p>
        </p:txBody>
      </p:sp>
      <p:sp>
        <p:nvSpPr>
          <p:cNvPr id="78851" name="Rectangle 3"/>
          <p:cNvSpPr>
            <a:spLocks noGrp="1" noChangeArrowheads="1"/>
          </p:cNvSpPr>
          <p:nvPr>
            <p:ph idx="1"/>
          </p:nvPr>
        </p:nvSpPr>
        <p:spPr/>
        <p:txBody>
          <a:bodyPr/>
          <a:lstStyle/>
          <a:p>
            <a:pPr eaLnBrk="1" hangingPunct="1">
              <a:lnSpc>
                <a:spcPct val="80000"/>
              </a:lnSpc>
            </a:pPr>
            <a:r>
              <a:rPr lang="es-ES" sz="1600" b="1" dirty="0" smtClean="0"/>
              <a:t>RECLAMACIÓN</a:t>
            </a:r>
            <a:r>
              <a:rPr lang="es-ES" sz="1600" dirty="0" smtClean="0"/>
              <a:t>: Los exámenes serán revisados con el objeto de verificar que todas las cuestiones han sido evaluadas y lo han sido con correcta aplicación de los criterios generales de evaluación y específicos de corrección, así como la comprobación de que no existen errores materiales en el proceso del cálculo de la calificación final.</a:t>
            </a:r>
          </a:p>
          <a:p>
            <a:pPr eaLnBrk="1" hangingPunct="1">
              <a:lnSpc>
                <a:spcPct val="80000"/>
              </a:lnSpc>
            </a:pPr>
            <a:endParaRPr lang="es-ES" sz="1600" dirty="0" smtClean="0"/>
          </a:p>
          <a:p>
            <a:pPr eaLnBrk="1" hangingPunct="1">
              <a:lnSpc>
                <a:spcPct val="80000"/>
              </a:lnSpc>
            </a:pPr>
            <a:r>
              <a:rPr lang="es-ES" sz="1600" b="1" dirty="0" smtClean="0"/>
              <a:t>SEGUNDA CORRECCIÓN: </a:t>
            </a:r>
            <a:r>
              <a:rPr lang="es-ES" sz="1600" dirty="0" smtClean="0"/>
              <a:t>Los ejercicios serán corregidos por un profesor distinto al que realizó la primera corrección. La calificación del examen resultará de la media aritmética de las calificaciones de los dos correctores. En el supuesto de que existiera una diferencia de dos o más puntos entre las dos calificaciones, un tribunal distinto efectuará, de oficio, una tercera corrección. En este caso, la calificación final será la media aritmética de las tres calificaciones.</a:t>
            </a:r>
          </a:p>
          <a:p>
            <a:pPr eaLnBrk="1" hangingPunct="1">
              <a:lnSpc>
                <a:spcPct val="80000"/>
              </a:lnSpc>
            </a:pPr>
            <a:endParaRPr lang="es-ES" sz="1600" dirty="0" smtClean="0"/>
          </a:p>
          <a:p>
            <a:pPr eaLnBrk="1" hangingPunct="1">
              <a:lnSpc>
                <a:spcPct val="80000"/>
              </a:lnSpc>
            </a:pPr>
            <a:r>
              <a:rPr lang="es-ES" sz="1600" dirty="0" smtClean="0"/>
              <a:t>Tras la publicación de las calificaciones otorgadas en la Segunda Corrección</a:t>
            </a:r>
            <a:r>
              <a:rPr lang="es-ES" sz="1600" b="1" dirty="0" smtClean="0"/>
              <a:t>, en el plazo de 3 días hábiles</a:t>
            </a:r>
            <a:r>
              <a:rPr lang="es-ES" sz="1600" dirty="0" smtClean="0"/>
              <a:t>, se podrá presentar Reclamación y/o solicitar ver sus exámenes. Una vez atendida dicha Reclamación, se publicarán las calificaciones definitivas agotando así la vía administrativa.</a:t>
            </a:r>
          </a:p>
          <a:p>
            <a:pPr eaLnBrk="1" hangingPunct="1">
              <a:lnSpc>
                <a:spcPct val="80000"/>
              </a:lnSpc>
            </a:pPr>
            <a:endParaRPr lang="es-ES" sz="1600" dirty="0" smtClean="0"/>
          </a:p>
          <a:p>
            <a:pPr eaLnBrk="1" hangingPunct="1">
              <a:lnSpc>
                <a:spcPct val="80000"/>
              </a:lnSpc>
            </a:pPr>
            <a:r>
              <a:rPr lang="es-ES" sz="1600" dirty="0" smtClean="0"/>
              <a:t>Al estudiante que solicite ver </a:t>
            </a:r>
            <a:r>
              <a:rPr lang="es-ES" sz="1500" dirty="0" smtClean="0"/>
              <a:t>los exámenes se le mostrarán, en el plazo de 10 días tras finalizar todo el procedimiento.</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77 Redondear rectángulo de esquina diagonal"/>
          <p:cNvSpPr/>
          <p:nvPr/>
        </p:nvSpPr>
        <p:spPr>
          <a:xfrm>
            <a:off x="1407897" y="1484784"/>
            <a:ext cx="1800200" cy="1038783"/>
          </a:xfrm>
          <a:prstGeom prst="round2Diag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Narrow" pitchFamily="34" charset="0"/>
            </a:endParaRPr>
          </a:p>
        </p:txBody>
      </p:sp>
      <p:sp>
        <p:nvSpPr>
          <p:cNvPr id="2" name="1 Rectángulo"/>
          <p:cNvSpPr/>
          <p:nvPr/>
        </p:nvSpPr>
        <p:spPr>
          <a:xfrm>
            <a:off x="811989" y="5638730"/>
            <a:ext cx="538436" cy="1110440"/>
          </a:xfrm>
          <a:prstGeom prst="rect">
            <a:avLst/>
          </a:prstGeom>
        </p:spPr>
        <p:style>
          <a:lnRef idx="0">
            <a:schemeClr val="accent2"/>
          </a:lnRef>
          <a:fillRef idx="3">
            <a:schemeClr val="accent2"/>
          </a:fillRef>
          <a:effectRef idx="3">
            <a:schemeClr val="accent2"/>
          </a:effectRef>
          <a:fontRef idx="minor">
            <a:schemeClr val="lt1"/>
          </a:fontRef>
        </p:style>
        <p:txBody>
          <a:bodyPr vert="vert270" rtlCol="0" anchor="ctr"/>
          <a:lstStyle/>
          <a:p>
            <a:pPr algn="ctr"/>
            <a:r>
              <a:rPr lang="es-ES" sz="1200" b="1" dirty="0" smtClean="0">
                <a:solidFill>
                  <a:schemeClr val="tx1"/>
                </a:solidFill>
              </a:rPr>
              <a:t>EDUCACIÓN INFANTIL</a:t>
            </a:r>
            <a:endParaRPr lang="es-ES" sz="1200" b="1" dirty="0">
              <a:solidFill>
                <a:schemeClr val="tx1"/>
              </a:solidFill>
            </a:endParaRPr>
          </a:p>
        </p:txBody>
      </p:sp>
      <p:sp>
        <p:nvSpPr>
          <p:cNvPr id="3" name="2 Rectángulo"/>
          <p:cNvSpPr/>
          <p:nvPr/>
        </p:nvSpPr>
        <p:spPr>
          <a:xfrm>
            <a:off x="812311" y="4293096"/>
            <a:ext cx="538436" cy="1110440"/>
          </a:xfrm>
          <a:prstGeom prst="rect">
            <a:avLst/>
          </a:prstGeom>
        </p:spPr>
        <p:style>
          <a:lnRef idx="0">
            <a:schemeClr val="accent3"/>
          </a:lnRef>
          <a:fillRef idx="3">
            <a:schemeClr val="accent3"/>
          </a:fillRef>
          <a:effectRef idx="3">
            <a:schemeClr val="accent3"/>
          </a:effectRef>
          <a:fontRef idx="minor">
            <a:schemeClr val="lt1"/>
          </a:fontRef>
        </p:style>
        <p:txBody>
          <a:bodyPr vert="vert270" rtlCol="0" anchor="ctr"/>
          <a:lstStyle/>
          <a:p>
            <a:pPr algn="ctr"/>
            <a:r>
              <a:rPr lang="es-ES" sz="1200" b="1" dirty="0" smtClean="0">
                <a:solidFill>
                  <a:schemeClr val="tx1"/>
                </a:solidFill>
              </a:rPr>
              <a:t>EDUCACIÓN PRIMARIA</a:t>
            </a:r>
            <a:endParaRPr lang="es-ES" sz="1200" b="1" dirty="0">
              <a:solidFill>
                <a:schemeClr val="tx1"/>
              </a:solidFill>
            </a:endParaRPr>
          </a:p>
        </p:txBody>
      </p:sp>
      <p:sp>
        <p:nvSpPr>
          <p:cNvPr id="4" name="3 Rectángulo"/>
          <p:cNvSpPr/>
          <p:nvPr/>
        </p:nvSpPr>
        <p:spPr>
          <a:xfrm>
            <a:off x="812311" y="1412776"/>
            <a:ext cx="538436" cy="2622608"/>
          </a:xfrm>
          <a:prstGeom prst="rect">
            <a:avLst/>
          </a:prstGeom>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es-ES" sz="1200" b="1" dirty="0" smtClean="0">
                <a:solidFill>
                  <a:schemeClr val="tx1"/>
                </a:solidFill>
              </a:rPr>
              <a:t>EDUCACIÓN SECUNDARIA </a:t>
            </a:r>
            <a:endParaRPr lang="es-ES" sz="1200" b="1" dirty="0">
              <a:solidFill>
                <a:schemeClr val="tx1"/>
              </a:solidFill>
            </a:endParaRPr>
          </a:p>
        </p:txBody>
      </p:sp>
      <p:sp>
        <p:nvSpPr>
          <p:cNvPr id="5" name="4 Rectángulo"/>
          <p:cNvSpPr/>
          <p:nvPr/>
        </p:nvSpPr>
        <p:spPr>
          <a:xfrm>
            <a:off x="812311" y="116632"/>
            <a:ext cx="533103" cy="1152128"/>
          </a:xfrm>
          <a:prstGeom prst="rect">
            <a:avLst/>
          </a:prstGeom>
        </p:spPr>
        <p:style>
          <a:lnRef idx="0">
            <a:schemeClr val="accent6"/>
          </a:lnRef>
          <a:fillRef idx="3">
            <a:schemeClr val="accent6"/>
          </a:fillRef>
          <a:effectRef idx="3">
            <a:schemeClr val="accent6"/>
          </a:effectRef>
          <a:fontRef idx="minor">
            <a:schemeClr val="lt1"/>
          </a:fontRef>
        </p:style>
        <p:txBody>
          <a:bodyPr vert="vert270" rtlCol="0" anchor="ctr"/>
          <a:lstStyle/>
          <a:p>
            <a:pPr algn="ctr"/>
            <a:r>
              <a:rPr lang="es-ES" sz="1200" b="1" dirty="0" smtClean="0">
                <a:solidFill>
                  <a:schemeClr val="tx1"/>
                </a:solidFill>
              </a:rPr>
              <a:t>ESTUDIOS </a:t>
            </a:r>
          </a:p>
          <a:p>
            <a:pPr algn="ctr"/>
            <a:r>
              <a:rPr lang="es-ES" sz="1200" b="1" dirty="0" smtClean="0">
                <a:solidFill>
                  <a:schemeClr val="tx1"/>
                </a:solidFill>
              </a:rPr>
              <a:t>SUPERIORES</a:t>
            </a:r>
            <a:endParaRPr lang="es-ES" sz="1200" b="1" dirty="0">
              <a:solidFill>
                <a:schemeClr val="tx1"/>
              </a:solidFill>
            </a:endParaRPr>
          </a:p>
        </p:txBody>
      </p:sp>
      <p:sp>
        <p:nvSpPr>
          <p:cNvPr id="6" name="5 Rectángulo redondeado"/>
          <p:cNvSpPr/>
          <p:nvPr/>
        </p:nvSpPr>
        <p:spPr>
          <a:xfrm>
            <a:off x="1479905" y="5877272"/>
            <a:ext cx="1728192"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1400" dirty="0" smtClean="0">
                <a:latin typeface="Britannic Bold" pitchFamily="34" charset="0"/>
              </a:rPr>
              <a:t>Educación Infantil </a:t>
            </a:r>
          </a:p>
          <a:p>
            <a:pPr algn="ctr"/>
            <a:r>
              <a:rPr lang="es-ES" sz="1400" dirty="0" smtClean="0">
                <a:latin typeface="Britannic Bold" pitchFamily="34" charset="0"/>
              </a:rPr>
              <a:t>(0-6 años)</a:t>
            </a:r>
            <a:endParaRPr lang="es-ES" sz="1400" dirty="0">
              <a:latin typeface="Britannic Bold" pitchFamily="34" charset="0"/>
            </a:endParaRPr>
          </a:p>
        </p:txBody>
      </p:sp>
      <p:sp>
        <p:nvSpPr>
          <p:cNvPr id="14" name="13 Redondear rectángulo de esquina diagonal"/>
          <p:cNvSpPr/>
          <p:nvPr/>
        </p:nvSpPr>
        <p:spPr>
          <a:xfrm>
            <a:off x="3068273" y="4041068"/>
            <a:ext cx="1800200" cy="540060"/>
          </a:xfrm>
          <a:prstGeom prst="round2DiagRect">
            <a:avLst/>
          </a:prstGeom>
          <a:no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Narrow" pitchFamily="34" charset="0"/>
            </a:endParaRPr>
          </a:p>
        </p:txBody>
      </p:sp>
      <p:sp>
        <p:nvSpPr>
          <p:cNvPr id="8" name="7 Redondear rectángulo de esquina diagonal"/>
          <p:cNvSpPr/>
          <p:nvPr/>
        </p:nvSpPr>
        <p:spPr>
          <a:xfrm>
            <a:off x="3346780" y="4118409"/>
            <a:ext cx="1368152" cy="180020"/>
          </a:xfrm>
          <a:prstGeom prst="round2Diag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latin typeface="Arial Narrow" pitchFamily="34" charset="0"/>
              </a:rPr>
              <a:t>6</a:t>
            </a:r>
            <a:r>
              <a:rPr lang="es-ES" sz="1100" dirty="0" smtClean="0">
                <a:solidFill>
                  <a:schemeClr val="tx1"/>
                </a:solidFill>
                <a:latin typeface="Arial Narrow" pitchFamily="34" charset="0"/>
              </a:rPr>
              <a:t>º</a:t>
            </a:r>
            <a:endParaRPr lang="es-ES" sz="1100" dirty="0">
              <a:solidFill>
                <a:schemeClr val="tx1"/>
              </a:solidFill>
              <a:latin typeface="Arial Narrow" pitchFamily="34" charset="0"/>
            </a:endParaRPr>
          </a:p>
        </p:txBody>
      </p:sp>
      <p:sp>
        <p:nvSpPr>
          <p:cNvPr id="9" name="8 Redondear rectángulo de esquina diagonal"/>
          <p:cNvSpPr/>
          <p:nvPr/>
        </p:nvSpPr>
        <p:spPr>
          <a:xfrm>
            <a:off x="3346780" y="4334433"/>
            <a:ext cx="1368152" cy="180020"/>
          </a:xfrm>
          <a:prstGeom prst="round2Diag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5º</a:t>
            </a:r>
            <a:endParaRPr lang="es-ES" sz="1100" dirty="0">
              <a:solidFill>
                <a:schemeClr val="tx1"/>
              </a:solidFill>
              <a:latin typeface="Arial Narrow" pitchFamily="34" charset="0"/>
            </a:endParaRPr>
          </a:p>
        </p:txBody>
      </p:sp>
      <p:sp>
        <p:nvSpPr>
          <p:cNvPr id="18" name="17 Redondear rectángulo de esquina diagonal"/>
          <p:cNvSpPr/>
          <p:nvPr/>
        </p:nvSpPr>
        <p:spPr>
          <a:xfrm>
            <a:off x="3068273" y="4617132"/>
            <a:ext cx="1800200" cy="540060"/>
          </a:xfrm>
          <a:prstGeom prst="round2DiagRect">
            <a:avLst/>
          </a:prstGeom>
          <a:no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Narrow" pitchFamily="34" charset="0"/>
            </a:endParaRPr>
          </a:p>
        </p:txBody>
      </p:sp>
      <p:sp>
        <p:nvSpPr>
          <p:cNvPr id="19" name="18 Redondear rectángulo de esquina diagonal"/>
          <p:cNvSpPr/>
          <p:nvPr/>
        </p:nvSpPr>
        <p:spPr>
          <a:xfrm>
            <a:off x="3346780" y="4680618"/>
            <a:ext cx="1368152" cy="180020"/>
          </a:xfrm>
          <a:prstGeom prst="round2Diag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4º</a:t>
            </a:r>
            <a:endParaRPr lang="es-ES" sz="1100" dirty="0">
              <a:solidFill>
                <a:schemeClr val="tx1"/>
              </a:solidFill>
              <a:latin typeface="Arial Narrow" pitchFamily="34" charset="0"/>
            </a:endParaRPr>
          </a:p>
        </p:txBody>
      </p:sp>
      <p:sp>
        <p:nvSpPr>
          <p:cNvPr id="20" name="19 Redondear rectángulo de esquina diagonal"/>
          <p:cNvSpPr/>
          <p:nvPr/>
        </p:nvSpPr>
        <p:spPr>
          <a:xfrm>
            <a:off x="3358344" y="4910497"/>
            <a:ext cx="1368152" cy="180020"/>
          </a:xfrm>
          <a:prstGeom prst="round2Diag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latin typeface="Arial Narrow" pitchFamily="34" charset="0"/>
              </a:rPr>
              <a:t>3</a:t>
            </a:r>
            <a:r>
              <a:rPr lang="es-ES" sz="1100" dirty="0" smtClean="0">
                <a:solidFill>
                  <a:schemeClr val="tx1"/>
                </a:solidFill>
                <a:latin typeface="Arial Narrow" pitchFamily="34" charset="0"/>
              </a:rPr>
              <a:t>º</a:t>
            </a:r>
            <a:endParaRPr lang="es-ES" sz="1100" dirty="0">
              <a:solidFill>
                <a:schemeClr val="tx1"/>
              </a:solidFill>
              <a:latin typeface="Arial Narrow" pitchFamily="34" charset="0"/>
            </a:endParaRPr>
          </a:p>
        </p:txBody>
      </p:sp>
      <p:sp>
        <p:nvSpPr>
          <p:cNvPr id="22" name="21 Redondear rectángulo de esquina diagonal"/>
          <p:cNvSpPr/>
          <p:nvPr/>
        </p:nvSpPr>
        <p:spPr>
          <a:xfrm>
            <a:off x="3068273" y="5193196"/>
            <a:ext cx="1800200" cy="540060"/>
          </a:xfrm>
          <a:prstGeom prst="round2DiagRect">
            <a:avLst/>
          </a:prstGeom>
          <a:no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Narrow" pitchFamily="34" charset="0"/>
            </a:endParaRPr>
          </a:p>
        </p:txBody>
      </p:sp>
      <p:sp>
        <p:nvSpPr>
          <p:cNvPr id="23" name="22 Redondear rectángulo de esquina diagonal"/>
          <p:cNvSpPr/>
          <p:nvPr/>
        </p:nvSpPr>
        <p:spPr>
          <a:xfrm>
            <a:off x="3346780" y="5270537"/>
            <a:ext cx="1368152" cy="180020"/>
          </a:xfrm>
          <a:prstGeom prst="round2Diag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2º</a:t>
            </a:r>
            <a:endParaRPr lang="es-ES" sz="1100" dirty="0">
              <a:solidFill>
                <a:schemeClr val="tx1"/>
              </a:solidFill>
              <a:latin typeface="Arial Narrow" pitchFamily="34" charset="0"/>
            </a:endParaRPr>
          </a:p>
        </p:txBody>
      </p:sp>
      <p:sp>
        <p:nvSpPr>
          <p:cNvPr id="24" name="23 Redondear rectángulo de esquina diagonal"/>
          <p:cNvSpPr/>
          <p:nvPr/>
        </p:nvSpPr>
        <p:spPr>
          <a:xfrm>
            <a:off x="3346780" y="5486561"/>
            <a:ext cx="1368152" cy="180020"/>
          </a:xfrm>
          <a:prstGeom prst="round2Diag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latin typeface="Arial Narrow" pitchFamily="34" charset="0"/>
              </a:rPr>
              <a:t>1</a:t>
            </a:r>
            <a:r>
              <a:rPr lang="es-ES" sz="1100" dirty="0" smtClean="0">
                <a:solidFill>
                  <a:schemeClr val="tx1"/>
                </a:solidFill>
                <a:latin typeface="Arial Narrow" pitchFamily="34" charset="0"/>
              </a:rPr>
              <a:t>º</a:t>
            </a:r>
            <a:endParaRPr lang="es-ES" sz="1100" dirty="0">
              <a:solidFill>
                <a:schemeClr val="tx1"/>
              </a:solidFill>
              <a:latin typeface="Arial Narrow" pitchFamily="34" charset="0"/>
            </a:endParaRPr>
          </a:p>
        </p:txBody>
      </p:sp>
      <p:sp>
        <p:nvSpPr>
          <p:cNvPr id="30" name="29 Redondear rectángulo de esquina diagonal"/>
          <p:cNvSpPr/>
          <p:nvPr/>
        </p:nvSpPr>
        <p:spPr>
          <a:xfrm>
            <a:off x="3064081" y="5941318"/>
            <a:ext cx="1800200" cy="540060"/>
          </a:xfrm>
          <a:prstGeom prst="round2DiagRect">
            <a:avLst/>
          </a:prstGeom>
          <a:no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Narrow" pitchFamily="34" charset="0"/>
            </a:endParaRPr>
          </a:p>
        </p:txBody>
      </p:sp>
      <p:sp>
        <p:nvSpPr>
          <p:cNvPr id="31" name="30 Redondear rectángulo de esquina diagonal"/>
          <p:cNvSpPr/>
          <p:nvPr/>
        </p:nvSpPr>
        <p:spPr>
          <a:xfrm>
            <a:off x="3342588" y="6018659"/>
            <a:ext cx="1368152" cy="180020"/>
          </a:xfrm>
          <a:prstGeom prst="round2Diag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latin typeface="Arial Narrow" pitchFamily="34" charset="0"/>
              </a:rPr>
              <a:t>2</a:t>
            </a:r>
            <a:r>
              <a:rPr lang="es-ES" sz="1100" dirty="0" smtClean="0">
                <a:solidFill>
                  <a:schemeClr val="tx1"/>
                </a:solidFill>
                <a:latin typeface="Arial Narrow" pitchFamily="34" charset="0"/>
              </a:rPr>
              <a:t>º (3-6 años)</a:t>
            </a:r>
            <a:endParaRPr lang="es-ES" sz="1100" dirty="0">
              <a:solidFill>
                <a:schemeClr val="tx1"/>
              </a:solidFill>
              <a:latin typeface="Arial Narrow" pitchFamily="34" charset="0"/>
            </a:endParaRPr>
          </a:p>
        </p:txBody>
      </p:sp>
      <p:sp>
        <p:nvSpPr>
          <p:cNvPr id="32" name="31 Redondear rectángulo de esquina diagonal"/>
          <p:cNvSpPr/>
          <p:nvPr/>
        </p:nvSpPr>
        <p:spPr>
          <a:xfrm>
            <a:off x="3342588" y="6234683"/>
            <a:ext cx="1368152" cy="180020"/>
          </a:xfrm>
          <a:prstGeom prst="round2Diag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1º (0-3 años)</a:t>
            </a:r>
            <a:endParaRPr lang="es-ES" sz="1100" dirty="0">
              <a:solidFill>
                <a:schemeClr val="tx1"/>
              </a:solidFill>
              <a:latin typeface="Arial Narrow" pitchFamily="34" charset="0"/>
            </a:endParaRPr>
          </a:p>
        </p:txBody>
      </p:sp>
      <p:sp>
        <p:nvSpPr>
          <p:cNvPr id="44" name="43 Flecha a la derecha con muesca"/>
          <p:cNvSpPr/>
          <p:nvPr/>
        </p:nvSpPr>
        <p:spPr>
          <a:xfrm rot="16200000">
            <a:off x="2109985" y="5427264"/>
            <a:ext cx="468000" cy="288000"/>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45" name="44 Rectángulo redondeado"/>
          <p:cNvSpPr/>
          <p:nvPr/>
        </p:nvSpPr>
        <p:spPr>
          <a:xfrm>
            <a:off x="1479905" y="3002476"/>
            <a:ext cx="1728192" cy="85857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400" dirty="0" smtClean="0">
                <a:latin typeface="Britannic Bold" pitchFamily="34" charset="0"/>
              </a:rPr>
              <a:t>Educación Obligatoria Secundaria </a:t>
            </a:r>
          </a:p>
          <a:p>
            <a:pPr algn="ctr"/>
            <a:r>
              <a:rPr lang="es-ES" sz="1400" dirty="0" smtClean="0">
                <a:latin typeface="Britannic Bold" pitchFamily="34" charset="0"/>
              </a:rPr>
              <a:t>(12-16 años) </a:t>
            </a:r>
          </a:p>
        </p:txBody>
      </p:sp>
      <p:sp>
        <p:nvSpPr>
          <p:cNvPr id="46" name="45 Flecha a la derecha con muesca"/>
          <p:cNvSpPr/>
          <p:nvPr/>
        </p:nvSpPr>
        <p:spPr>
          <a:xfrm rot="16200000">
            <a:off x="2117575" y="4055684"/>
            <a:ext cx="468000" cy="288000"/>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48" name="47 Redondear rectángulo de esquina diagonal"/>
          <p:cNvSpPr/>
          <p:nvPr/>
        </p:nvSpPr>
        <p:spPr>
          <a:xfrm>
            <a:off x="3342588" y="3002476"/>
            <a:ext cx="1368152" cy="180020"/>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latin typeface="Arial Narrow" pitchFamily="34" charset="0"/>
              </a:rPr>
              <a:t>4</a:t>
            </a:r>
            <a:r>
              <a:rPr lang="es-ES" sz="1100" dirty="0" smtClean="0">
                <a:solidFill>
                  <a:schemeClr val="tx1"/>
                </a:solidFill>
                <a:latin typeface="Arial Narrow" pitchFamily="34" charset="0"/>
              </a:rPr>
              <a:t>º</a:t>
            </a:r>
            <a:endParaRPr lang="es-ES" sz="1100" dirty="0">
              <a:solidFill>
                <a:schemeClr val="tx1"/>
              </a:solidFill>
              <a:latin typeface="Arial Narrow" pitchFamily="34" charset="0"/>
            </a:endParaRPr>
          </a:p>
        </p:txBody>
      </p:sp>
      <p:sp>
        <p:nvSpPr>
          <p:cNvPr id="49" name="48 Redondear rectángulo de esquina diagonal"/>
          <p:cNvSpPr/>
          <p:nvPr/>
        </p:nvSpPr>
        <p:spPr>
          <a:xfrm>
            <a:off x="3342588" y="3218500"/>
            <a:ext cx="1368152" cy="180020"/>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3º</a:t>
            </a:r>
            <a:endParaRPr lang="es-ES" sz="1100" dirty="0">
              <a:solidFill>
                <a:schemeClr val="tx1"/>
              </a:solidFill>
              <a:latin typeface="Arial Narrow" pitchFamily="34" charset="0"/>
            </a:endParaRPr>
          </a:p>
        </p:txBody>
      </p:sp>
      <p:sp>
        <p:nvSpPr>
          <p:cNvPr id="50" name="49 Redondear rectángulo de esquina diagonal"/>
          <p:cNvSpPr/>
          <p:nvPr/>
        </p:nvSpPr>
        <p:spPr>
          <a:xfrm>
            <a:off x="3064081" y="2894273"/>
            <a:ext cx="1800200" cy="1038783"/>
          </a:xfrm>
          <a:prstGeom prst="round2Diag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Narrow" pitchFamily="34" charset="0"/>
            </a:endParaRPr>
          </a:p>
        </p:txBody>
      </p:sp>
      <p:sp>
        <p:nvSpPr>
          <p:cNvPr id="51" name="50 Redondear rectángulo de esquina diagonal"/>
          <p:cNvSpPr/>
          <p:nvPr/>
        </p:nvSpPr>
        <p:spPr>
          <a:xfrm>
            <a:off x="3342588" y="3439857"/>
            <a:ext cx="1368152" cy="180020"/>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2º</a:t>
            </a:r>
            <a:endParaRPr lang="es-ES" sz="1100" dirty="0">
              <a:solidFill>
                <a:schemeClr val="tx1"/>
              </a:solidFill>
              <a:latin typeface="Arial Narrow" pitchFamily="34" charset="0"/>
            </a:endParaRPr>
          </a:p>
        </p:txBody>
      </p:sp>
      <p:sp>
        <p:nvSpPr>
          <p:cNvPr id="52" name="51 Redondear rectángulo de esquina diagonal"/>
          <p:cNvSpPr/>
          <p:nvPr/>
        </p:nvSpPr>
        <p:spPr>
          <a:xfrm>
            <a:off x="3342588" y="3681028"/>
            <a:ext cx="1368152" cy="180020"/>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latin typeface="Arial Narrow" pitchFamily="34" charset="0"/>
              </a:rPr>
              <a:t>1</a:t>
            </a:r>
            <a:r>
              <a:rPr lang="es-ES" sz="1100" dirty="0" smtClean="0">
                <a:solidFill>
                  <a:schemeClr val="tx1"/>
                </a:solidFill>
                <a:latin typeface="Arial Narrow" pitchFamily="34" charset="0"/>
              </a:rPr>
              <a:t>º</a:t>
            </a:r>
            <a:endParaRPr lang="es-ES" sz="1100" dirty="0">
              <a:solidFill>
                <a:schemeClr val="tx1"/>
              </a:solidFill>
              <a:latin typeface="Arial Narrow" pitchFamily="34" charset="0"/>
            </a:endParaRPr>
          </a:p>
        </p:txBody>
      </p:sp>
      <p:pic>
        <p:nvPicPr>
          <p:cNvPr id="5122" name="Picture 2" descr="http://3.bp.blogspot.com/-c5G6vHKxXYc/T8a2oC1Kx2I/AAAAAAAAAAM/bXP3a179FeY/s1600/educacion_infantil_dibujo_42290852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92322" y="5641217"/>
            <a:ext cx="1100151" cy="1100151"/>
          </a:xfrm>
          <a:prstGeom prst="rect">
            <a:avLst/>
          </a:prstGeom>
          <a:noFill/>
          <a:extLst>
            <a:ext uri="{909E8E84-426E-40DD-AFC4-6F175D3DCCD1}">
              <a14:hiddenFill xmlns:a14="http://schemas.microsoft.com/office/drawing/2010/main" xmlns="">
                <a:solidFill>
                  <a:srgbClr val="FFFFFF"/>
                </a:solidFill>
              </a14:hiddenFill>
            </a:ext>
          </a:extLst>
        </p:spPr>
      </p:pic>
      <p:sp>
        <p:nvSpPr>
          <p:cNvPr id="53" name="AutoShape 4" descr="data:image/jpeg;base64,/9j/4AAQSkZJRgABAQAAAQABAAD/2wCEAAkGBhQSEBQUEhITFRUWFxQVGRYVFRoXFxgcFhcWFRgYGBsaHCYfFxojHBYXHy8gIycpLCwsGh4xNTAqNSYrLCkBCQoKDgwOGg8PGiskHyQtLC0vNC8sLCwtMi8sKiwvLywsLCwpLCwsLCwsLCwsLiwsLCwsLCwsLCwsLCwsLCwsLP/AABEIAL0BCgMBIgACEQEDEQH/xAAcAAABBQEBAQAAAAAAAAAAAAAEAAIDBQYBBwj/xABQEAACAQMCAgYEBwwFDAIDAAABAgMAERIEIQUxBhMiQVFhMnGBkQcUI0JSkqEVM1NicoKiscHC0dIkQ2OTshY0RFRzdIOzw9Pw8WSjFyWU/8QAGwEAAQUBAQAAAAAAAAAAAAAABQACAwQGAQf/xAA2EQABAwIDBQYFBAIDAQAAAAABAAIDBBEFEiETMUFRkRQiUmFxgQYyobHBFULh8NHxM0NiI//aAAwDAQACEQMRAD8Auia5eg34zAOc8P8AeJ/Gmfd/T3t8Yh/vF/jWn2jOYWIET/CeiPvSvQTcbgG3XR+xsv1Xrn3bh/Cfov8Ay00zRje4dU4U8p3NPQo69K9AjjcP0z9R/wCWufdyH6Z/u5P5a52iLxDqF3s03gPQo+9K9BjjMP4ZPabfrpHjEP4aP2MD+qnbVniHVN2EnhPQoy9K9BfdmH8IPcT+yufdqH6f6D/y03bxeIdU7s0p/YehR16V6BPG4fpn6j/y1z7uQ/SP93J/LS7RF4h1C72WbwHoUfelegPu7D9Jv7uT+Sufd6Hxf+6k/lrnaIvEOoS7LN4D0KsL0r1Xfd+L+0/un/lrh4/F/aH/AIT/ALQK52qHxjqndjn8B6FWV6V6q26QJ3JKfzVH62FQP0oANuolPIbYd/5/tphrafxhPGH1J/6yru9K9UE3SUHnHOqjMtg0XWEKD6GbWAva5sduXMGvReGdBIngiaSTUFmjjZrTEC5UFrAAW3qJ2IRA2br6KwzCpnC7tPVZm9K9bA9AIO6TUg+PXE/YwI94qJvg9Tu1OpHr6k/9KkMQj5FdOEy8CFlL0r1qT8Ho/wBbn+rB/wBqnD4Pk79VqD7IP+zXe3x+a5+kzcx/fZZS9K9az/8AHsZ/0jVe+If9KuH4PI/9Z1X1ov8AtVz9Qj5Fd/SZeY/vsspeletafg9i/wBY1P14/wBsdqyvTLSLw5oj1k0qyCS6lYiwKGOxXEJf07Eb+Pca62vjJsdE1+FTNFxYpl6V6qF6SITbqpvcnd+f51JopnndSjFMpVjVXAK2uFYsAbk3ytZuQHneOpxSmp25nO420TI8MqHm2W3qrO9K9ETcG1Kf1ccg8Y5bH6sgUD6xoNXe1zBMAO8J1g98RemwYzQzi8cretvuo34fUM3sP3Ul6eDUUcgYAqQQeRG4NSCigN9QqRFlQTcAl+bLGD4mNv56ij6OTD+uU7g/O5Du/afH1bVojSqh+m0/h+6Kfq1V4voFn16OSfhh7mPfc/OHq9XK1F8J6HSTzWE5CL98bAWF+0ES7HtkEHwUW2JNjaitT0WgC6SE97qJW82l7Z/xW9QFZb4omjwymGxb33GwPLmUVwuonqpDndoFDpuhukRbdQj/AI0nyje9r29lqpukXQRcC+lJRl3Me7qwHMICbq/gL2PKwvcbMmqDhyMZlYGUXm1DMrM+yAFUDKxsLsQwFuXLlXnFFWVOcymQ6cDqDv0+i0TuSwcXRzKzDUMQe0CEFu0Njz8OXr8d6lHR0/h35W9Fff66stERht6OUuP5PWPj+jap69vho6eSNrywagFYeWvqWPLc50Kph0d5Xnk2/FTf17U8dHl75Zf/AKx+5VtSqUUNOP2BRHEak/vKqB0aS/32fv8Anr32/E8qf/k7H9Ob6/8AAVaUNxAnDEG2bIlxzAdgrW88S1Nlgp4o3PLBYAndyToqqple1gebkgb+aqhwISfenkC8usZwQbc8Fxuw87geF6lTokLb6mcnyEQ+zqzV8q2AAFgNgByFuQrpNhc+uvKqrFp55CWWaOAAC9MpqFkLLOJceZKzn+T2BAeWVlJsHBQWJ5KwwtvyDDmdrA2uR/k5H+Em+uP2LRUuuDhkZGVWVyr3BBAsMrc13IIuPA1Pp5CyKx5lVJ9ZAJrafD8nao3MnYMzba2GoP5WRx4PppGvheQHcL7iEAOj0XjKf+Kw/Vaujo/F/ae2aT+arKmyRhlKncEEEeRFjWn7NCNzB0Wb7ZOd7z1TdP0L054VqNVKjlpEd4QZpbIpXCE2z3yNpN7+kB3V6L0i1rafQ6iSO2UMMjLcXF0QlbjvG1eaPpiTAnW6hgZ9KgVtRKUt18YtiXxIxB2Ir1Ti/DhqNPLCxKrLG8ZI5gOpUkX2vvQZ0QhlGe1r3PpdainnE0d23001VL0c4o8stjrDKMCSnxN4fAXzbba/Lv8AZWmqq4fw2eNwZNY8qgEYNFEo8jdVB2q1tTJy0u7u7+/+W/ZWAq/iHH4IGCSyBWIyAsxNr2vsDteidFrUmQPE4dDezKbjbY+0Huqh18cp4kOpeND8V3LxlwR13IAOtj76tODcK6iNgz5s8jyu1sQWc3NlHojkLXPrqq1xJ8lckjibGCD3jb8+WnUqxLVwCuikTUiqJV518IWmWbWxK4YiOBmsHZReWS3zSPwJr0SvOOk02XEZ/wARNPH9jyn/AJoqzSsD5QCqVdIWQOINiqIcCh+gf7yT+amaIvAUVYWYLMZRZhjbPL0mNwbWFj38r1ZUqv1mGU9WwMeLAG+miAQYhNCSb39dUW3SCYsWEKC4ti+odl8PQEQH20ONfNclRpoSdrxQDP1ZMSPetMpVSj+HMOj3R39ST+VK/Fap37reybGlhzJ3JJJuSWJZiT4kkn21IKbThR1rQ0WG5DCSTcqOSS3/AJzqEu/dgPIgn7bj9VN1M4D95IAsBzJOR29i/rqRWuAaw2OY3UwzmKA5Q3jzPuqFRO+M2auR6k3AYWJ5EG6nyv3HyP21pejvF0XTxxse0mUVuZPVlVQDxJR4z7T4Vl9Sl0YDnY2PgRuD7DY0tGy4tP10iThVMaKm2+VlHZZWLowF23Uk2sL3G1MxxqjDZgc7HCxA33FtbbhzK0Pw/WElxNhpr+LL0cHaqDpFxzEGGFvliLEjfqQebN4Nb0V5k78gao9XxCUqet1MmPkVjB9saqxv4XoGPUYi0cL4+QROfM2Zgb+sU3Dfg7YSiSteLD9o4+p5I+/EJKhpbSRucedtyKiiCqFUWAAAHgALCnVBDqwxtZlbniwsfWO5vYTU9emtLSO7uWSljfG4tkBB80qVKlTlElVdxXWqosAzMhSXFRewVwdzyF8So3uTyBqxoDT6brLSszBu1jYkBBe1gORNgL5A3PqFqlWx8kTo2WuRbXcrdG9kcrZJL2BG7erDTatJBdGDW2NuYI2IYc1Pkd6Zq9KHA8VNwDfA+TL84fqO9QJw9AoBGRFzkfSuxLMbixFySdrc678TH0pbeHWyW/xViD8JzscHRSD3/uv0Wxb8TwkEPYfZQTqTeMsDJJYSY8kj3uo8L3IF9yWLd2x9MihVRZQAPAC3t8z50+tbheHNoYi29ydSf8eQWXxLEHV0gdawG4JUqVKiqFrkK31OkH/yofsyYfaor0TpJxRtNpJZkALItxl6IJIXJrfNF7nyBrzuI21GkP8A8qD7SV/bXqrxhgQQCCCCCLgg7EEd4oLWECcEi40Wnwv/AIPcrN9HxIOIatZZVlIh0e6rha7ao2K3IB7794K+s6YnwoPh/B4IL9RDFFe1+rRVva5F7De2R99Fk1VmeHvuOQ8twA4ImBZcNu+1dvVHLwsPxHrHiyVIIsGZbqriWQ3W+2YFt+YB86vAKgBupXtDbWN9EiK6BSJrhrqjSry/iT5a3WH+3x+rDAv7K9QtXlDNebUnx1Wp/RlZB9iCr1AP/r7IXihtB7hOpUqVHFmEqVKlSSSpwptOFJJB6uPteFxa/gynJf3vdXICd9iN+R8e8jyomWMMCCLg1D1bDlZvXsfsFj9lYnHcFnmkM0AvfeON1UqIXPHdTNW9kNuZGI9bbD7TXdGli4HJSiD82NP41W6qZ+vTmCsiLja6YSYqXJsDldiotyIPMXqx0soVXdiAOsc3Pk2H7tXPh2iNLE4yCzidfb/atU1M6KKx3ldj7TZHkCQvlY4lvWTffw9ZvNQ3DJQ0SkG+1vaDY38DfuqTUZ2GFvM8zb8UcifX9vKp5Hl7iSvZaGBlPTsYwcAuTKr3S9mFmFuanuYf+fYal0s2aBjseRHgQSrD3g0LBFuG7SquRu2zMWFizX3At427tgFFS8M+9KT87J/rsz/vVeoCcxHBZb4qYzJG+3euR7IqlUWonCLexJuAAObE8gP/ADbc91RrHIfSdV8kW/6Tc/qiid+Cw4bpdE0Nw9rpccmZ2X8lnYg+0G/tpNor7O7sPokqAfXiouPI7UTS1JukbAWCVKlSpyYlSpUqSSVKlSpJJq/f9L/vWm/5gH7a9C6VaV5NDqUiBMjROFANiTjsAfE156v3/S/71pv+YDXqWq1SRRtJIwVEUszHYAAXJNBqtxbO0jfp91psL/4D6lUvBdQ0ut1EvVzJG0OlVDKjR3KtqC9lbcWzUG4Hd3WNXw5UHw3jMU+QjLXTHJXjeNxkLqSrqDYgGxtbY+Bo6qcxJdqLbvoEUCEXV/LmPsbRq/pHPtMy7i1sezzvzvttRdVqaFhrGm2wMCR898lkkY7eFmFWVQi/FSvDRbLyCVqRNKuWrqjQXGuI9RCZAAbGNdzYdt1juTY2AyufIV5hpgwaYSAB+v1BYKbgF5XkFiQCRZ17u+vReknCX1EaopQrc5xuWVJFIK4sV32JvYgg947x5hp9WxfrWtjO17C5VGACIATuVZEXc75flWFyhLhMeVkNxQNMAHG/4VjSpjygEXvv32NvDnyFMm1iJszqD4X393OjhcBqSsyGOOgCmpVHDqVf0WB9R/X4VJXQQRcLhaWmxCVOFNpwrqammlSNKkkhtdyQf2kP/MWhYUyjiG2RZ33FwAS5e47wQ2P5wojiMmKofB1P1bv+7UfCE+TVvxUUepRufa2R9QWoHAOdlKtxPdG0SNNiDp6p8HD8LlSAzEs1hZSdvm325c738b8qkZn/AAYPqcW+0X+yiKVMdSRO4IhBjtbDcB178xdCNpWfaQgL3otzl5MxtceQAv3kjYl0qrdXx+JFJBza4ARR2mJJXsXtkLg7i/I04CKAbwFTnqKmvkDnkuPBEvGTMpt2UVjf8ZrAW9ShvrUTWfHSOY+jpPY06q3uK3HtozQ8dDtjJG0TbCzEEb8tx49xtYna99qhjrqdzsrXi6klwyrYzO6M2CO1esWJcnNhcDkTueQAG5p0E6uoZCCp3BFU/SLhcspQxklRzTIKLi9m32PO3Paw86E4Zrzp4UDAEyM7EZj5Mk4BcfSc5Kb49+Vr07buEpa4d229RilY6EOa67id3ktPSrM8E4riXVgbERle0G3ZghuciF9OO4uLCxIudxOJcbkEmGbCVEHWWHZTcEkWYKcg3ZvvyB3Fw81DQ26aKN5cW3WxqH44l2GaXW2QyHZvyy329tV+i4+JJTHg1+4jtCwuCzEDFRkCBYm9qodfwZ5dRI0cRdRI+LFlC3Ns+Zvs4IvY8tqZNUOa0Ojbm1T4KQOeWyuy6XW0pUPw/S9VDHHe+Cqt/Gw/VRFWwdNVRcBewS0/+c6T/eYf3jXo/HOFfGdNJCWK5rYMBfEggqbd4BA2768p03F/loZFjdlgZdU97L8lhIFKkmzFtyBt6Jvjtf1fXcSEemecYkCMyDNxGp2uMmOyDz7qB1EofODGbkW6rVUEL4oLPFrkpvC4dQCzah4yTiFSJSFW17m7EsxYnlyFhbvJsKz/AEZ6SNqZJo3VQY1icMgkCssvWDYSop2MZ3FwbjzFX9V5mua8hwsdPsrwVVxPpHHA5RklZlj65urTLFLsCxNxyxO3PwvUnDePRzOUVZFOAkXNcQ6E2Dr5X8bHcbVFreBmSSZ8wOt03xe1r2N5Dlz3Hb5eVP0fBik0cmYOGnWC1uZDK2XPltyqt3r+SuWg2f8A6t9ensrU02u1wCpFUQ/EtR1cMj/QjdvqqT+yvJNBpAdLHGwuOqjU/UXv7jfe/jXpnTGfDh2rbw081vWUYD7SK8/RMQB4AD3bUTw8auKCYs6wYAs9wzo+Z9TI+qlayExr1as8kmABJVEDYKFZSxxO7ee11H0Q0TZus2oYFt5fTiDNY2Mhjwv2h87vA22FH9GI5I26+PJyDMjRqyKCwl1DBZC4v1ZEyPdO0Cg2a4sVwnhs+m076YEyo8bxrfq1hUzMzyyOPvhbKRwFW4K4A2NyAU7mue4F5Gp0R+naRG0ho3BY+fh02jmUSLe98SpJVgOYF9wdwbfYRvV+rXAPiAasulEQEEIvkUmgUEncmxBv54Ek1WgUXwUudE48LoDjuUStAGtl2nCm04UdWeTTSpGlSSVdxrhsupVYIbZuSSxNgqBSrsTz+eALAm7DbnRsNrWAxxJTH6JQlCu3gRao14sumnDdV1jMoUHLErc4gXsew25Itt1dxc1JChA7RuxLMx7izsXa3lcm3lVCJ0pqX3HdsLIlM2IUrLHvXKkoLikjhR1ZtzBO2wtzub4gW8DzHLnRtcdAQQQCDsQRceoirMzDIwtabE8VUp5GxSNe5twOB4rMrwVtSPlGJQ/OYE5fkKxJt5sbHuUiioOAI79WweVY8NPFEhwd2cCQozgjsqiob3UWyvy3vaj4b2Z3AYo+QnicWvcRiF7ZAg2A3BB2k9oC1tGyGAO1JB1PFaHD6s1dYMwAsDlHAH/Sq14NpMQscAUjJmwmQIijA5mSVurKt1kePeS45WNgeJcBIMZQiQMJOrSZTYOo3Rx3MMSQNlujAgEBq1ZdYSzjU9XJ285WMbM2ZVmzDqVvdVI2FrAAW2qt1EiEaWOPPZmm7dw2CrImbX3u7uLE7m5PcaEQMZLK1tibn6LR1peynkzkAZfqqrhXFJUskgZytlKsAJNgORFg5tY4kA23DMLE1vSWAo81sbydWY2N8kL5LJjyAFwWP5fI321Wp0IZ0cWyUi9xzAN7esXuD3b+Jqo6Z6VTFHI1ro9ufzZFKMB49x9Sk9xrQOimjifmdcD5eaybJ6eWaMxtyk6O5XvpZVsug1UccWqYS21BEcbFlZ5OsuyL1RvZXxJUY2PlcXg4loJ9KXgkjaJjdmACiRlfY4sp6t1JQdx9EgFe4ziPSOaZdOG6tTpurKOkdnZobiJpCScsLtYWA7TG29Q8c462plMsgjTFT2YwQouxkdjkxN2JJ8AALeJB9oLflcVoeztPzNCjhjmihM8bFI+y6AtlJI7LjcjZcWYsxy3sTcAgW1KxyQdWjKmBKICGLMxYSO5vtYrhc7G+XMUBwPTNjFHKjL1MeZR1KnKbK2x5qEJF+Ry25UVxHTFREymSQxyRiOMsLds9WVGwucWO7EkAeujmWQBsjHWbx/hZ8vhcXxStu8/L9hf7q0I7Oe2N3BPhhG0jbd9gtvWQK7OQpVb3YtILdwWIKrN/ekp52PhQkL4LGGJdnkxRiTHAX60SSYyEdpUYAsd9oQLEqRReq4UVZgqhJkRLBZC8bp2jHYnYo3b7VgQcj6xPb6g1Ae91owdwG8cL315K+MFYIS1tjJbnx+yC6McL+NaoaeV2bTk6wmHZVxjZVVSR2mUNJfG9thtXrGs4bHLC0MiAxsuJXcbDlYixFrCxG4sK8x+DOcSa5WHIprmHj2ptMbHzGVeh9KNRLHo5ngv1ioSuK5MPFlWxyYC5AsbkDnVtzBtgI9LkfXipKdzzGM5uRp0UvDeAxQO8iZl3CK7vI8jMEyK3LseWR99WFqoujOojYyiDUy6iMdX2nbrFDEHIJId2NgpZbnEkcr2q9pkubP3jc+anCq5+LsNUNOkOXYSRnLhQqs7JysSx7N7d++477ShF4evXma5yMaxW2tZWZ78r3u5owCoBfipXlptlHD6rlcp1NpyjWd+EE24dKPpGBPrzxIfsJrGGth8IR/oVvGfSj/74z+ysfRfD/lcs9i577R5Kfg7yrqMYUMnWAs8YIBGAA61SxAB3RCCRl2dxY3stVqJbkZTpf5g0MrS+pW3jPrxI/XVn0E4ZaNtQ3Oa2HlEt8PrEs/qZfCu9LelUmimg+TvA+ebBSz5LYqijNQuQ+cbgW3oVUUrKmclg1+9kconyQwNa43VJJ0Q1LqJVQKIyzJBIwaWRn9OWSQMVEpHZVbkAXBZb9mrjkBG1+ZBBFiCDYqQdwQQQQeVabh/wlwyobRyZogkkBAwQBkEln5SYhma6ixC8xeqnpLLE2tZoDkCpWYj0OsQhVxPznxurW27Kgm4IohRZoHbEhDcUhbI3bX1QNOFNpwows2mmlSNQasEriL9o438AfSPuBt52rhNl1ouq3UDIFu8rLKPUihYvsa/rJo3VSMzoiBmva6qbE5XxHNSbhJDYOmyMSwtYolQ8hawVY0BPcB22b2Wt7qj4KHEjBsoseoV5ja8azMEYi4IVo44lQk3CvJL4GhFfMY48rTq5G8PgE0oLho1W8XCio7Wjit330kEvvx1HWH9I+uqrieuTTshx+TcsloizhXQBiMHAliNjcxsCBdSp3Io/hmo1EjagdcTHpypSSNwY2Vy4eV2m7U0ERjZTY3a7WOymqXptp3lm0cwDY6iLtxk7piqP1anmMy4U99wPYCpM1PO1znWGt1o5KeCZhDwbDr7K0bVKFDC7BscQoLFi1sQoG7E3FhWr4J0GRkz1i5SEbIGIWG/0CpBMvjID4hbC98Q79YyxxMVVMHLpsVxs8aoe5tlbyFh86tz0Q1cmqnkmmxvAq6dSt8SzWllcA+iSpgFt7YsATetBXOeWi3yrPYYyMON/m4en+U9/g7hL5dfPfxtAWHkHaEv7cr+dQ8V6CRqmWlLCexPbkLdfbe0hck33sGFsbj5u1HdONXqY4Y20qyseuTrBCqtJ1eL3xDKQO1jvbbz5VmuI9I+INGsj6MQmBus658jHZ2MOPVnFzaOUsSSLmO+wqjHC5oEjLdRdG5XbRpbJqFXQyhlDC+/cdiPEEdxBuCO4g1yTXfFz1+AcRq+aEAh42FpE32uQAR5gA7E1Bwx2aPN2yeQtI5sAM2PbsAAFGV9vXzolNN1s2nh/CzIG/IjvM/vWPH86jUhvCS/kslCC2pAjPFP4p8DrOQ2mkWNDY9VLllFcXKh0vkBysR3czRnAPgiihIk1cqyhe31SKVjuN7yEktJyvbYHvBr0ivN+HxcZimcInWASyduea6ShrhLXOUaICDZF7Rvc7UBipmvubgW5my2JkdayF4pxk63UCUoY0iyWNGXGQiRVbrJLi4DKVKp3AgntbKLqWxMTnkkqM3kLMlz5AsGPqq26RaGeNtPNqeqMkoaGUwhhHkpaSG2W/odYpJ5kLQBFGIY2yQGMeY/lZiqkfBViQ62sR6Jup0ShY45nRYo2LJdyGLKmEfpnFMEuOz6R7RFwbul4jHBA2oLs4Cqq9kLcJdYookVVULc2UKLHIne96FklMIuZWWAKbjqxLgRupUEg47Y2y2JU7AGtpovg+iGoTUTyzahozlGkmAjjb6YRFALDuJvb3Wzk1JKx2SQ6LX0+IQSM2kQ1+xWe6D9HJtDxCKKYAlodU4dfQbJtKWG5uGDA3B8RbbYei8R1fVRPJa+ClrZKl7C/pOQq+skCsRoOm0Ws4ppUiVwUXVgl7A3AAKkXuD8mGt3ZC9jtWs6T8PafRaiKO2ckTotzYXYWFz3VfMZEgbJpu6KmBYGysxXK7StUCcqqOf8Apzpb/R42vc98kgta+Pdztf7KtagGiQSmW3bKCMm59FWLAW5c2O9T1wKR7gbW5BKuWrtcvXVGsv8ACI39FiHjqIB7mLfu1j205kKQqbNMyxAjmA182/NQO3srW/CMfkdOPHUp9kUzfu1V9DNMH1pY/wBTDceTTMUB9YWNx+caIwPyU7nIPVR7WrY08lvYYgqhVFlUAAeAAsB7qfSpUORhRarTLJG6OLq6sjDxDCx+w141wBCiPCws0MjRkcrWNjYeGYf3V7STXj+tmT7p6oxMGilOSspupZVQuARsSGeS9vCrtE60lkNxNmaG/JF04U2nCjqyyaaVI0qSSH0igs7HEfKCxYFlXqwqhyo9PFgWCnYkCpeF8R6ubrCGETWh6trvMAweVJMRct6EryHnlLIbWS7KKPFQPD7e8n2ner3oNoQ+qlmK/eUEKtb50hEkgB8lWL6xoNiFIx42jjrayPYXVPbJs2jTeq/W9I9JIqs8auVtjn1WC7jfrS5jx2B2Y8htcCheJaldXqA6MyLplDozIyiTrWCvMtx2o4gqtfvs1rgXOy6Q8X0ujlhaWFcpnYdYEQYYgZO7GxAGQ86znSvpFpmYTRT5F4bAxAu8csYklgyUboGRtSr5Y2W97cwF7A7LmF/I8Fo3zkghUOrgGjzKlRCWZ+qJAaMscmjQ7B7EnHnkuNiOR9A+DuP/APXxPbeYyT78z1rsy/oYD2V51qG6uaOU9hVilBGGdmAUrGhAODEki454ACt70U6UaNdHpk+Mwho4IFZS4BUiNQQw7jcHn50QlL2AQu1Dba80MpGMcDON7r6crLW0Fxrh/X6aaH8JHJH6s1Kg+80Oelektf41B/eL/Ghpem2nA7Blk8OrhkIPqYqE/SqBXV5p0e1OcRvsQ73HgWtKR7C5HsrS9DoM+I3tcQ6d29TTOqr+jFJ76yWknb4xrHjhbq+skkZLrnGTI7Y2BIZ8TfEN6ITc5AVoOCcd+JySz4dbFKkZbEgOqxh2DJfsuCJGNiVPgTyoq6XawFrNSN6Ash2FUHv0ab2PNeo0qrOGdI9PPskoz743ukg9aPZh67W86O1GqRBk7qgHexCj3mhSPKv6TcI+M6WSIEByA0ZPJZEIeM+rIC/levONJqesQNYi97qeakEqynzDAj2Vo+k/S5pIimlJCEhH1A2IDHEiG+5O4+UOwBuuR5Z+GEIoVQAqgAAcgByFFcPB7x4IDi5b3Rx/Cj1en6wJF+Gkih9kjqr/AKGVeu15nwGDPX6YdyddMfzIzGP0plr0yoK515LclawtmWG/MrKazg0UXEtLIi9uaTUM7Hcm2nYADwXe9h3knma0PFeJpp4XlkviguQoux7gAO8kkAeZqs4kL8R0Y8I9Y3u+Lr++as+KcNTUQvFJfFxY2NiO8EHuIIBB8QKqNILhn3cfRE/RC8N411sjxSRPDKipJizK10csoZWRiOaMCO4jvBBNpVZwvgnVSPK8sk0rqiF5AgsqFiqhUVVG7sSbXJPkALImuyZc3c3f3nqkFlelHE3ErJHLIpSHrCFaOJVuWAdmcEv6NsVW3jzFX/BNUZdNDI27PFG5ttuyAn1bmpZtFG7KzRoxXdSyglfySRtUsUYUAKAANgALADuAA5VAGkG91afKx0bWBuo4p9q5elXKeqyynwjD5DTnw1Mf2pKv71ZMJZslLo1rZI7RtbnYlCCRudj41sfhEX+iKfDUaY++VV/bWQWi9CA6Mg81nsULmytLTbREcP4jqMDbVT3Z3C3cPZVbAnthvok795AqzPGpwQvxl7kMQMYrkLa/9V3ZD31WcHHyEZ+kuX1yX/epmumCaiDIhQwnXtbXNo2tc/kmhT9XGyPRghgvyRupd3v1skkqnfFiMdu7BQqsO/cH+Ge0mj62YRpJFF1ErIok3Z8o2dY0QMpsI3BJv82wBsbXLcVhH9bH6g4J9wN6q0J+NdfGg7LKR1gK53jaJxyyUY4EEjmDtbensbMQdlvsoJ3QCxm3X/hEEMrtHIAHWx2N1ZWvi6k72NiLHcEEeBMgrmomaSUyuADiECqbhVBZuZAyJLE3sO4d1z0UdpjLsm7X5uKy9UIhK7Y/LwTTSpGlVhVlHqJwiM7clBY+oC+3nXoPRHhbQaSNXFpGBkk/LkJdh7L4+pRXnsls4S6s0ayxvIFALFUOYABIy7apceF+fKvQtH0v0kg21MQN7FZG6twedislmHPwoRiDiXAcFocJY0NLr6/hGcV4LDqVCTxJIoYMA4vZhyI896z/AB7ojpodO82n0sKyxfLDCMBnCbyRk2uRJHmhHflV+/HdOBc6iADxMqD9tVWu6eaZFbqy+oKqWxgQsLC/zzaPu+lQ8PcBlBNkZWO1Gk6mTqw2SFRJDJe/WRNbE372W4U+PZPzqbw6RspioJJdEFzsMYla58gXblQ3AdIZpUh1NiiaduoPWNnCitGmKFbLkFxZn3v2RyG8XBNTKIg3yb5nMlskJuAL3AIsQoYbbXq2ZXzNMOU5m26IW2KKnk2+buuuB6q61ErRwsQxJVWa5PM8/Z6u6pJ4Lm4ZlO4uLfaCCD7RVJPxCafTnGOJOsjNi0jNbNdtgg8fGpTxScuFxhW6s17vJyKjl2PpXqEU0vhVo1sAv3lFPpnj1UzRuB10cZswJAK3QuoBAysFuO+670n0qhIoRfEtHH54p2j+jGamETF85HzIBAAUKqhiCbAXJJxXck8qU2nDFTdlKkkFTYi4Kn7CRRKGlyRusLOKDVFcJZm3JLG6hWCcOjF7qHJ5tJ22PrLX93Idwpmj00faIjjBV3UEIoPZJHhVas0vWFBNJYKrXKxH0mcW3j/FqPUSzRRyMswO5ftRKTc2vyIFr+XvqgaOUaooMRgJtdXmo0auGBHpAqSOdiCN/G3nyqr0kpZFJ5239Y2P2g1yXSZ7SO8g+ixAT2qgVW9oNTAW5URpKd8Vy7ihFfVxz2DBuTtLqJIZhNC6BgjR2dC6kMyMdgykG6Dvq203SnVyISZIV7TLdIDfsm22crAHY9xqoAqbghBhQ97Zt4+k7N+2oK9jRZwGpVrCpHuJaToArDgeoA4pCZp2eR4NSimRxuc9M2KILINgTZVubb3tWs6U8QeDRaiWMgPHE7rcXF1Fxcd4rw74VGYSadluCgkN1uChLR4m43UkqbHbltyrVfB/8LSToNLxErmRgsrgdXKDtjKDsrHx5HyPNrKCTYNqmjM0HUcrHj5FGi8Xyrf8H1Mw1U8E0olCRwSq2AQjrWmVlsuxUGIEd++5POrumrCuRYKMiAC1hchbkAnmQMjt5nxp9D5HBxuBbd9k4JUqVKmLqVcJrtZHpt8JWm4cMSetnI2hQ7jwMh/q1+09wNPjjdI4MYLkrhNkR8IsgHD5CxAs+nIubXKzxtYeJsDtWPrzLjXSnV8T1SNIcyGHVxILIm9+yCefixN/O1emk1oo6KSj7slrnW3L1WexVwc5pHmoV0igADKw2AzewHgBlYChdFpUzlJVSRJYEi5AMcRsL8h31YUJpPvs4/GQ++JB+w0ixoIsEOEry03cevmlodpJwPpqdvOKP+FF0Jp/v8w8oj7SGH6lHuounN3KOTf0+yVOFNpwp6jTTSpGlSSSp3D4A6MG3XrXJXuJXEC/qx5f+qbQk6NHHIUlkXaR7DC1yC3ehNr+dU6uJ0rAGohh87IZCXcRZWxjUSAYJurtfEXupQc/zqIZQSCRe1Ui6XIqxkmLAbHrWFsrXsFIG9h3d1QaDT5xIXaRiVFyZpNzyPzrc6oChk5hFzikQF7FO00SOmLKr9Wzx2YA2MbFNweRxA99EahrIx8FY+4GnQwqgxVQoHcBYUPxd7aeY/2cn2qQPtNFg3K3XfZZ9zs8mm66k0ItFGPBE/wio3/zhf8AZSfa8X8KJRLADwAHu2oT/Sv+D/1K6dwXBq5x9UbSpVFNqkTHN1XI2GRAuedhfmafcDeogCdAoIz/AEl/9lF/jmrnGT/R5fJGPu3pmnlDahirBg0MZBUgg2klFwRz9KnccP8ARpv9m36qiv3D7qe1pGj0R7cz6zXKA4dx6LUMRGxLC5KlSCN/VbvHI94o+ntcHC4N1HJG6N2V4IPmlVfxXSp1ErdWlwkhvit74k3vbnerChOMf5vN/s5P8DUngFpulESHC3NOXh8YjMfVpiwswxFm2tv4+uvOOPdFHhMjxgtErlfFlGKt2vEdrn769PHKhNMflph/s2+smH/TqaCd9O4FnTgVZgqHxlx3qj+Dz4XH0mMGrLS6fYK/pSRDy+mn4vMd1/Rr3bQa+OaNZInV0cXVlNwR5GvAuknQVXvJpgFfmY+St+T9A+XL1VTdEOnOp4XKQtzHf5SB7gE95H0H8x7QaZV4bHWAy0uj+Lfy3/C0FNVtkC+nqa7gAkkADck8hbvNUHRrp3pdbC0sUgXBcpEkIV4wBclhyx/GG3nXj3wl/Ck2tLafTErpQbE8mmseZ8I/Be/me4AJSYfNVTbFgsRvvw9Vcc8NF1fdP/ho3aDh7eKtqf1iEH/GfYOTV5Xw3hkuqlxS7MSWZmJNrndnY/8As1LwLgEmqkxTZR6TkbL/ABPgK9Q4VwiPTx4RLYd5PpMfFj3/ALK14EGGt2VPq/i7+/3mhFXWZNOKG4B0dj0qWXtOfSc8z5DwXyq2pUo0d3wiRpJCCcVtsB85idlW+1zzOwudqFPfa7nlAu/M/mSlQcH+cTD8WE/80fsonUdGtfNECkcSZx3UmaQYmSFmVmxRbFGAG9xcjYg3FNp2fTzWnVAWi0/3uVCFaSWYKlnYMoBcJvfHEXO4vS7ZG5wCv/p8rYy4jXkrGL/OJPOOI+5pR/Ci6BEw69GvtJCcb7XxZWFr99pKOq2wqhICCL8kqcKbThT1EmmlQc/E1sREyyP3KhDb/jEGyjzJFd+6QF7pKB3Xjclh6lBI9RsfZVZ1XA12RzwD6hTCCQi4BRdNdMrr3kEW799qoOk/FSIlEMqjMlS6sLjskqLj0bnv57WG5rYcP1PBHgVuqgu+7RiMzSxsQqvlgGdB2Qctged994aisbFpa6J02FPkiE7jYXI6c1UcNkyhiPiiH9EXofQ6lI4R1jqoDSrdmCjaVx3+qpdc8I1OGmE6aMmIGRI2bAWcy9SrAvjtEBZSBk5GwrQ8Cbg8BusfVtdz1mqjcMc7ZfKSjkbXsT47b1WOJx6ZSCfVPZhuYuDnWF1SafVJILo6uBt2WB9htyonQdGzrobvqBAkrMkCjEvKY2JZjnzHYYhFF7C5NjYZ/ic7ari080DSLEXxMqiwZY4kQYsykNd1uCL7b7Xqyh4YqhRdyU9Bi7Fk7WfyZ5R9rfsgDlQ2vxtkYDNb8bKw2gjpZLuIdoCPL181dnoTrV362Fxfky7i8hA7SlRYR2YnE3N7DkKD4f0J1ErSt8YEeojUxPGVVogxIljwIGRiKMO0TkTe4FioMj6Va1VxEkD/AI0kJz9uEiqx/NWqyB5ld5PjM4lkYM7KwUMQAo+TsUACgACx2G9zvVN2NsAHfJVjZ0w1DRr5I/ivRufSxtLJJHJGrqNlKOFYqoc7lTZm3UW2FwTyqpbomuu0nX6jVx6eAs+I7ClVRpIyzO992sDiLbGx33oniMsuoXDUTySx3B6shEQlTcFurRS9jvYm1wDbYVUnolpc8upUG99iwBPibHnTZMfaW5DcpsUdPHLtGi3p+EPrvimi06z6bXJqSpMRibFTizPKWGwYMLHtMCD5Xpuo4rHqJzpWmjgjaNS0shAJDBXKjI2Q9UWsxDdqwt31ZNwDTmx+LxbcuwP/AA+2uycC05IJgiuPBAP1Df21C3H7MyAG3snuFO+USFh49eB9l3g33AikfrZlnkyyMssUhVicL742O6E7WHbYbg2DJuN6UzzHSFviyiMAkMF6xi2SQh+0Vtgbcgb22NFfEo7W6tLDuwWw9lqji4XEpJWKMXuDZRyPMeQPeBtTIcdETs2U9VypMc7Mlk34/lIY4Y2mcKzkR2tZVyIyJsWIIsouTceNCcc0fEMZI10MpyWVbhQ62sqjEo5JJLNuVtsvcWKz6NZdLL1mnRGs7SKMgg7Ys6MLeid9xuNtuzvpx00n6wOYEw5GNZmLHnvdkCX35WHIdra1EhjolF3ODdVFFR00YBOpVFDqA17c1JVlIIZWHNWU7q3kRQEHC59bNMulFlCxxPMWsEYvKpZVBDS4h2OxAuh3NrFuk0EryyzTFo3lOTLFJ3l5JDcgch1mIseS789i9Bw7qCTFNqE/JlK/OZxe1s7MzHt5cz3Vyo+IIiAwD1/hQQ0kcUpcTccP5Vpruhk2k0DyvqQZIwrYLEoiF2XJbHtEDJgtmXYL7clxXgKa2MkgRzoWjLDcXXuP0kIIIPMA+sVquK8V1OpgMEsqYHC7JFaVsGDi5LlBuovZLHfYXqp0/BQgISacAkt6SE3O5JLISSfM1yDH2QSh2YkW4DW/upqiNhF4tHLyriHDpdO5SRSpsfUw77H5yn/3Vr0a6JPqSHa6Q/S72tzCfzcvXW813ABMuMkjut7gOsZ39kYPuIqePhS7ZM7WFgAxjVQO5VjxA+00dl+N4TEQ1pzHeQLEppMhbbQFT6PRJEgSNQqjkB+s+J8zUHx+7XVWaO1gUXK7X7rfNttlyvf1137jxd6k+TO7A+sMxDe0GjAKztT8TkgbBlud1TbRC5LzdBjWsPThkvf5gDC3dve17c/O9trEn8D6YLo2lLaad+sKt2Iz1gKqEx37LJtcWbYs229NpVQd8Qzvble0H6K1DCyF+divOFQJxeKdtSLbvCkFyRCMR8oVdVykYnIMy7DELbckvjXCeFQqRqI9P2ndxHjkxZ4+rbGNQWPZvsBtz2rJT6NH9NEbzZQT6rnursGlRPQRF/JULf12G9M/WBl+XX1V/tGm5WvFNZw46aUQaUJOysIwNIY3Dn0GywCqAwUk5bAeyqNuuG/yTfigMhPqJYgHyI9tGUqi/XKlpGzNufmqkwbNbMEJ8ac8oXv+MyKPeGJ9wNc6+f8AARf/ANB/7VGU8VM74jrSdCB7KsKSEcEylTitcxrPXVlQNo4ybmNCedyik++1RmNx2YxEi+NifcgxA99F40saeJCPNduhBFKP6xG8jHb7Q/8AGu5zdyxDzzf9WH7aKxpY0tp5BK6FDSj0sHH4t1I+sxBHu9tTSk2OIBPcCbA+2xt7qkxpY1wuub2SumITYXAB7wDcew2F/dTq7jSxpt1xcpV3GljXElyhm4bGea7E3K3OBPO5S+J333FFY0sacHFu4rt1HFEFFlAA8ByrrpcW39hIPsI3FPxpY1y5vdcTI0sLC/tJJ95JNOruNLGkTdJcpV3GljSSXKVdxpY1xJcpV3GljSSXKVdxpY0klymyKSLAlfMWv9oI+yn40sa7eySF6iQcpb/lop/w40QKdjSxrpddduuUq7jSxpq4uU8U3GpAtJJf/9k="/>
          <p:cNvSpPr>
            <a:spLocks noChangeAspect="1" noChangeArrowheads="1"/>
          </p:cNvSpPr>
          <p:nvPr/>
        </p:nvSpPr>
        <p:spPr bwMode="auto">
          <a:xfrm>
            <a:off x="663880" y="-136525"/>
            <a:ext cx="296863" cy="296863"/>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512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24320" y="4306323"/>
            <a:ext cx="1602495" cy="11389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9" name="Picture 9" descr="http://2.bp.blogspot.com/-_NwjxW9BsjY/UHR8KIfU-mI/AAAAAAAAAd8/3n6W4V_4m4s/s1600/a%2Bdedo.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9888363">
            <a:off x="2813924" y="2785882"/>
            <a:ext cx="836266" cy="472085"/>
          </a:xfrm>
          <a:prstGeom prst="rect">
            <a:avLst/>
          </a:prstGeom>
          <a:noFill/>
          <a:extLst>
            <a:ext uri="{909E8E84-426E-40DD-AFC4-6F175D3DCCD1}">
              <a14:hiddenFill xmlns:a14="http://schemas.microsoft.com/office/drawing/2010/main" xmlns="">
                <a:solidFill>
                  <a:srgbClr val="FFFFFF"/>
                </a:solidFill>
              </a14:hiddenFill>
            </a:ext>
          </a:extLst>
        </p:spPr>
      </p:pic>
      <p:sp>
        <p:nvSpPr>
          <p:cNvPr id="55" name="54 CuadroTexto"/>
          <p:cNvSpPr txBox="1"/>
          <p:nvPr/>
        </p:nvSpPr>
        <p:spPr>
          <a:xfrm>
            <a:off x="4144200" y="2822739"/>
            <a:ext cx="1147879" cy="246221"/>
          </a:xfrm>
          <a:prstGeom prst="rect">
            <a:avLst/>
          </a:prstGeom>
          <a:solidFill>
            <a:srgbClr val="FF0000"/>
          </a:solidFill>
        </p:spPr>
        <p:txBody>
          <a:bodyPr wrap="square" rtlCol="0">
            <a:spAutoFit/>
          </a:bodyPr>
          <a:lstStyle/>
          <a:p>
            <a:pPr algn="ctr"/>
            <a:r>
              <a:rPr lang="es-ES" sz="1000" dirty="0" smtClean="0"/>
              <a:t>Estamos  aquí</a:t>
            </a:r>
            <a:endParaRPr lang="es-ES" sz="1000" dirty="0"/>
          </a:p>
        </p:txBody>
      </p:sp>
      <p:pic>
        <p:nvPicPr>
          <p:cNvPr id="5127" name="Picture 7" descr="http://www.sanetynegrals.es/wp-content/uploads/2012/08/2010022613563428218500_L.jp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082063" y="2756737"/>
            <a:ext cx="603616" cy="665934"/>
          </a:xfrm>
          <a:prstGeom prst="rect">
            <a:avLst/>
          </a:prstGeom>
          <a:noFill/>
          <a:extLst>
            <a:ext uri="{909E8E84-426E-40DD-AFC4-6F175D3DCCD1}">
              <a14:hiddenFill xmlns:a14="http://schemas.microsoft.com/office/drawing/2010/main" xmlns="">
                <a:solidFill>
                  <a:srgbClr val="FFFFFF"/>
                </a:solidFill>
              </a14:hiddenFill>
            </a:ext>
          </a:extLst>
        </p:spPr>
      </p:pic>
      <p:sp>
        <p:nvSpPr>
          <p:cNvPr id="60" name="59 Rectángulo redondeado"/>
          <p:cNvSpPr/>
          <p:nvPr/>
        </p:nvSpPr>
        <p:spPr>
          <a:xfrm>
            <a:off x="2984484" y="1700808"/>
            <a:ext cx="1303733" cy="648072"/>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200" dirty="0" smtClean="0">
                <a:latin typeface="Britannic Bold" pitchFamily="34" charset="0"/>
              </a:rPr>
              <a:t>Bachillerato</a:t>
            </a:r>
          </a:p>
          <a:p>
            <a:pPr algn="ctr"/>
            <a:r>
              <a:rPr lang="es-ES" sz="1200" dirty="0" smtClean="0">
                <a:latin typeface="Britannic Bold" pitchFamily="34" charset="0"/>
              </a:rPr>
              <a:t>(16-18 años)</a:t>
            </a:r>
          </a:p>
        </p:txBody>
      </p:sp>
      <p:sp>
        <p:nvSpPr>
          <p:cNvPr id="61" name="60 Rectángulo redondeado"/>
          <p:cNvSpPr/>
          <p:nvPr/>
        </p:nvSpPr>
        <p:spPr>
          <a:xfrm>
            <a:off x="4439822" y="1700808"/>
            <a:ext cx="1432571" cy="6480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sz="1200" dirty="0" smtClean="0">
                <a:latin typeface="Britannic Bold" pitchFamily="34" charset="0"/>
              </a:rPr>
              <a:t>Ciclo formativo de Grado </a:t>
            </a:r>
            <a:r>
              <a:rPr lang="es-ES" sz="1200" dirty="0">
                <a:latin typeface="Britannic Bold" pitchFamily="34" charset="0"/>
              </a:rPr>
              <a:t>M</a:t>
            </a:r>
            <a:r>
              <a:rPr lang="es-ES" sz="1200" dirty="0" smtClean="0">
                <a:latin typeface="Britannic Bold" pitchFamily="34" charset="0"/>
              </a:rPr>
              <a:t>edio</a:t>
            </a:r>
          </a:p>
        </p:txBody>
      </p:sp>
      <p:cxnSp>
        <p:nvCxnSpPr>
          <p:cNvPr id="57" name="56 Conector angular"/>
          <p:cNvCxnSpPr>
            <a:stCxn id="48" idx="3"/>
            <a:endCxn id="61" idx="2"/>
          </p:cNvCxnSpPr>
          <p:nvPr/>
        </p:nvCxnSpPr>
        <p:spPr>
          <a:xfrm rot="5400000" flipH="1" flipV="1">
            <a:off x="4264588" y="2110956"/>
            <a:ext cx="653596" cy="11294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66" name="65 Conector angular"/>
          <p:cNvCxnSpPr>
            <a:stCxn id="48" idx="3"/>
            <a:endCxn id="60" idx="2"/>
          </p:cNvCxnSpPr>
          <p:nvPr/>
        </p:nvCxnSpPr>
        <p:spPr>
          <a:xfrm rot="16200000" flipV="1">
            <a:off x="3504710" y="2480521"/>
            <a:ext cx="653596" cy="390313"/>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75" name="74 Redondear rectángulo de esquina diagonal"/>
          <p:cNvSpPr/>
          <p:nvPr/>
        </p:nvSpPr>
        <p:spPr>
          <a:xfrm>
            <a:off x="1472315" y="1556792"/>
            <a:ext cx="1368152" cy="180020"/>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Arte </a:t>
            </a:r>
            <a:endParaRPr lang="es-ES" sz="1100" dirty="0">
              <a:solidFill>
                <a:schemeClr val="tx1"/>
              </a:solidFill>
              <a:latin typeface="Arial Narrow" pitchFamily="34" charset="0"/>
            </a:endParaRPr>
          </a:p>
        </p:txBody>
      </p:sp>
      <p:sp>
        <p:nvSpPr>
          <p:cNvPr id="76" name="75 Redondear rectángulo de esquina diagonal"/>
          <p:cNvSpPr/>
          <p:nvPr/>
        </p:nvSpPr>
        <p:spPr>
          <a:xfrm>
            <a:off x="1472315" y="1803549"/>
            <a:ext cx="1368152" cy="180020"/>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Ciencia y Tecnología </a:t>
            </a:r>
            <a:endParaRPr lang="es-ES" sz="1100" dirty="0">
              <a:solidFill>
                <a:schemeClr val="tx1"/>
              </a:solidFill>
              <a:latin typeface="Arial Narrow" pitchFamily="34" charset="0"/>
            </a:endParaRPr>
          </a:p>
        </p:txBody>
      </p:sp>
      <p:sp>
        <p:nvSpPr>
          <p:cNvPr id="77" name="76 Redondear rectángulo de esquina diagonal"/>
          <p:cNvSpPr/>
          <p:nvPr/>
        </p:nvSpPr>
        <p:spPr>
          <a:xfrm>
            <a:off x="1467205" y="2044719"/>
            <a:ext cx="1368152" cy="426113"/>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latin typeface="Arial Narrow" pitchFamily="34" charset="0"/>
              </a:rPr>
              <a:t>Humanidades y Ciencias de la Salud</a:t>
            </a:r>
            <a:endParaRPr lang="es-ES" sz="1100" dirty="0">
              <a:solidFill>
                <a:schemeClr val="tx1"/>
              </a:solidFill>
              <a:latin typeface="Arial Narrow" pitchFamily="34" charset="0"/>
            </a:endParaRPr>
          </a:p>
        </p:txBody>
      </p:sp>
      <p:sp>
        <p:nvSpPr>
          <p:cNvPr id="82" name="81 Rectángulo redondeado"/>
          <p:cNvSpPr/>
          <p:nvPr/>
        </p:nvSpPr>
        <p:spPr>
          <a:xfrm>
            <a:off x="2992073" y="584736"/>
            <a:ext cx="1303733" cy="468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ES" sz="1200" dirty="0" smtClean="0">
                <a:latin typeface="Britannic Bold" pitchFamily="34" charset="0"/>
              </a:rPr>
              <a:t>Grado </a:t>
            </a:r>
          </a:p>
        </p:txBody>
      </p:sp>
      <p:sp>
        <p:nvSpPr>
          <p:cNvPr id="83" name="82 Rectángulo redondeado"/>
          <p:cNvSpPr/>
          <p:nvPr/>
        </p:nvSpPr>
        <p:spPr>
          <a:xfrm>
            <a:off x="4447411" y="476672"/>
            <a:ext cx="1432571"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1200" dirty="0" smtClean="0">
                <a:latin typeface="Britannic Bold" pitchFamily="34" charset="0"/>
              </a:rPr>
              <a:t>Ciclo formativo de grado superior</a:t>
            </a:r>
          </a:p>
        </p:txBody>
      </p:sp>
      <p:sp>
        <p:nvSpPr>
          <p:cNvPr id="84" name="83 CuadroTexto"/>
          <p:cNvSpPr txBox="1"/>
          <p:nvPr/>
        </p:nvSpPr>
        <p:spPr>
          <a:xfrm>
            <a:off x="5296173" y="1353165"/>
            <a:ext cx="1296300" cy="246221"/>
          </a:xfrm>
          <a:prstGeom prst="rect">
            <a:avLst/>
          </a:prstGeom>
          <a:solidFill>
            <a:srgbClr val="FFFF00"/>
          </a:solidFill>
        </p:spPr>
        <p:txBody>
          <a:bodyPr wrap="square" rtlCol="0">
            <a:spAutoFit/>
          </a:bodyPr>
          <a:lstStyle/>
          <a:p>
            <a:pPr algn="ctr"/>
            <a:r>
              <a:rPr lang="es-ES" sz="1000" dirty="0" smtClean="0"/>
              <a:t>Prueba de acceso</a:t>
            </a:r>
            <a:endParaRPr lang="es-ES" sz="1000" dirty="0"/>
          </a:p>
        </p:txBody>
      </p:sp>
      <p:pic>
        <p:nvPicPr>
          <p:cNvPr id="5131" name="Picture 11" descr="http://us.cdn3.123rf.com/168nwm/vadmary/vadmary1009/vadmary100900012/13006677-imagen-tridimensional-de-un-signo-de-exclamacion.jp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042397" y="896772"/>
            <a:ext cx="947590" cy="743976"/>
          </a:xfrm>
          <a:prstGeom prst="rect">
            <a:avLst/>
          </a:prstGeom>
          <a:noFill/>
          <a:extLst>
            <a:ext uri="{909E8E84-426E-40DD-AFC4-6F175D3DCCD1}">
              <a14:hiddenFill xmlns:a14="http://schemas.microsoft.com/office/drawing/2010/main" xmlns="">
                <a:solidFill>
                  <a:srgbClr val="FFFFFF"/>
                </a:solidFill>
              </a14:hiddenFill>
            </a:ext>
          </a:extLst>
        </p:spPr>
      </p:pic>
      <p:sp>
        <p:nvSpPr>
          <p:cNvPr id="88" name="87 CuadroTexto"/>
          <p:cNvSpPr txBox="1"/>
          <p:nvPr/>
        </p:nvSpPr>
        <p:spPr>
          <a:xfrm>
            <a:off x="4500983" y="44624"/>
            <a:ext cx="1721198" cy="400110"/>
          </a:xfrm>
          <a:prstGeom prst="rect">
            <a:avLst/>
          </a:prstGeom>
          <a:solidFill>
            <a:srgbClr val="FFFF00"/>
          </a:solidFill>
        </p:spPr>
        <p:txBody>
          <a:bodyPr wrap="square" rtlCol="0">
            <a:spAutoFit/>
          </a:bodyPr>
          <a:lstStyle/>
          <a:p>
            <a:pPr algn="ctr"/>
            <a:r>
              <a:rPr lang="es-ES" sz="1000" dirty="0" smtClean="0"/>
              <a:t>Prueba de acceso si vienes de grado medio</a:t>
            </a:r>
            <a:endParaRPr lang="es-ES" sz="1000" dirty="0"/>
          </a:p>
        </p:txBody>
      </p:sp>
      <p:sp>
        <p:nvSpPr>
          <p:cNvPr id="72" name="71 Flecha curvada hacia abajo"/>
          <p:cNvSpPr/>
          <p:nvPr/>
        </p:nvSpPr>
        <p:spPr>
          <a:xfrm flipH="1">
            <a:off x="3935774" y="116632"/>
            <a:ext cx="704886" cy="288032"/>
          </a:xfrm>
          <a:prstGeom prst="curved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solidFill>
            </a:endParaRPr>
          </a:p>
        </p:txBody>
      </p:sp>
      <p:pic>
        <p:nvPicPr>
          <p:cNvPr id="89" name="Picture 11" descr="http://us.cdn3.123rf.com/168nwm/vadmary/vadmary1009/vadmary100900012/13006677-imagen-tridimensional-de-un-signo-de-exclamacion.jp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784650" y="-99392"/>
            <a:ext cx="947590" cy="743976"/>
          </a:xfrm>
          <a:prstGeom prst="rect">
            <a:avLst/>
          </a:prstGeom>
          <a:noFill/>
          <a:extLst>
            <a:ext uri="{909E8E84-426E-40DD-AFC4-6F175D3DCCD1}">
              <a14:hiddenFill xmlns:a14="http://schemas.microsoft.com/office/drawing/2010/main" xmlns="">
                <a:solidFill>
                  <a:srgbClr val="FFFFFF"/>
                </a:solidFill>
              </a14:hiddenFill>
            </a:ext>
          </a:extLst>
        </p:spPr>
      </p:pic>
      <p:sp>
        <p:nvSpPr>
          <p:cNvPr id="90" name="89 Rectángulo redondeado"/>
          <p:cNvSpPr/>
          <p:nvPr/>
        </p:nvSpPr>
        <p:spPr>
          <a:xfrm>
            <a:off x="2307997" y="348968"/>
            <a:ext cx="1303733" cy="35709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ES" sz="1200" dirty="0" smtClean="0">
                <a:latin typeface="Britannic Bold" pitchFamily="34" charset="0"/>
              </a:rPr>
              <a:t>Postgrado</a:t>
            </a:r>
          </a:p>
        </p:txBody>
      </p:sp>
      <p:sp>
        <p:nvSpPr>
          <p:cNvPr id="91" name="90 Rectángulo redondeado"/>
          <p:cNvSpPr/>
          <p:nvPr/>
        </p:nvSpPr>
        <p:spPr>
          <a:xfrm>
            <a:off x="1959730" y="52447"/>
            <a:ext cx="1303733" cy="35709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ES" sz="1200" dirty="0" smtClean="0">
                <a:latin typeface="Britannic Bold" pitchFamily="34" charset="0"/>
              </a:rPr>
              <a:t>Doctorado </a:t>
            </a:r>
          </a:p>
        </p:txBody>
      </p:sp>
      <p:sp>
        <p:nvSpPr>
          <p:cNvPr id="92" name="91 Rectángulo redondeado"/>
          <p:cNvSpPr/>
          <p:nvPr/>
        </p:nvSpPr>
        <p:spPr>
          <a:xfrm>
            <a:off x="6024793" y="1707840"/>
            <a:ext cx="1432571" cy="64807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s-ES" sz="1200" dirty="0" smtClean="0">
                <a:latin typeface="Britannic Bold" pitchFamily="34" charset="0"/>
              </a:rPr>
              <a:t>Trabajar </a:t>
            </a:r>
          </a:p>
        </p:txBody>
      </p:sp>
      <p:cxnSp>
        <p:nvCxnSpPr>
          <p:cNvPr id="93" name="92 Conector angular"/>
          <p:cNvCxnSpPr>
            <a:stCxn id="48" idx="3"/>
            <a:endCxn id="92" idx="2"/>
          </p:cNvCxnSpPr>
          <p:nvPr/>
        </p:nvCxnSpPr>
        <p:spPr>
          <a:xfrm rot="5400000" flipH="1" flipV="1">
            <a:off x="5060589" y="1321987"/>
            <a:ext cx="646564" cy="2714415"/>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pic>
        <p:nvPicPr>
          <p:cNvPr id="5133" name="Picture 13" descr="http://comps.canstockphoto.com/can-stock-photo_csp11407038.jpg"/>
          <p:cNvPicPr>
            <a:picLocks noChangeAspect="1" noChangeArrowheads="1"/>
          </p:cNvPicPr>
          <p:nvPr/>
        </p:nvPicPr>
        <p:blipFill rotWithShape="1">
          <a:blip r:embed="rId7" cstate="print">
            <a:clrChange>
              <a:clrFrom>
                <a:srgbClr val="FBFBFB"/>
              </a:clrFrom>
              <a:clrTo>
                <a:srgbClr val="FBFBFB">
                  <a:alpha val="0"/>
                </a:srgbClr>
              </a:clrTo>
            </a:clrChange>
            <a:extLst>
              <a:ext uri="{28A0092B-C50C-407E-A947-70E740481C1C}">
                <a14:useLocalDpi xmlns:a14="http://schemas.microsoft.com/office/drawing/2010/main" xmlns="" val="0"/>
              </a:ext>
            </a:extLst>
          </a:blip>
          <a:srcRect b="13522"/>
          <a:stretch/>
        </p:blipFill>
        <p:spPr bwMode="auto">
          <a:xfrm>
            <a:off x="6989987" y="963816"/>
            <a:ext cx="1974501" cy="1271139"/>
          </a:xfrm>
          <a:prstGeom prst="rect">
            <a:avLst/>
          </a:prstGeom>
          <a:noFill/>
          <a:extLst>
            <a:ext uri="{909E8E84-426E-40DD-AFC4-6F175D3DCCD1}">
              <a14:hiddenFill xmlns:a14="http://schemas.microsoft.com/office/drawing/2010/main" xmlns="">
                <a:solidFill>
                  <a:srgbClr val="FFFFFF"/>
                </a:solidFill>
              </a14:hiddenFill>
            </a:ext>
          </a:extLst>
        </p:spPr>
      </p:pic>
      <p:sp>
        <p:nvSpPr>
          <p:cNvPr id="7" name="6 Rectángulo redondeado"/>
          <p:cNvSpPr/>
          <p:nvPr/>
        </p:nvSpPr>
        <p:spPr>
          <a:xfrm>
            <a:off x="1472315" y="4532455"/>
            <a:ext cx="1728192" cy="64807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sz="1400" dirty="0" smtClean="0">
                <a:latin typeface="Britannic Bold" pitchFamily="34" charset="0"/>
              </a:rPr>
              <a:t>Educación Primaria</a:t>
            </a:r>
          </a:p>
          <a:p>
            <a:pPr algn="ctr"/>
            <a:r>
              <a:rPr lang="es-ES" sz="1400" dirty="0" smtClean="0">
                <a:latin typeface="Britannic Bold" pitchFamily="34" charset="0"/>
              </a:rPr>
              <a:t>6-12 años)</a:t>
            </a:r>
            <a:endParaRPr lang="es-ES" sz="1400" dirty="0">
              <a:latin typeface="Britannic Bold" pitchFamily="34" charset="0"/>
            </a:endParaRPr>
          </a:p>
        </p:txBody>
      </p:sp>
      <p:sp>
        <p:nvSpPr>
          <p:cNvPr id="58" name="57 Rectángulo redondeado"/>
          <p:cNvSpPr/>
          <p:nvPr/>
        </p:nvSpPr>
        <p:spPr>
          <a:xfrm>
            <a:off x="6042397" y="3212976"/>
            <a:ext cx="1432571" cy="648072"/>
          </a:xfrm>
          <a:prstGeom prst="roundRect">
            <a:avLst/>
          </a:prstGeom>
          <a:ln>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s-ES" sz="1200" dirty="0" smtClean="0">
                <a:latin typeface="Britannic Bold" pitchFamily="34" charset="0"/>
              </a:rPr>
              <a:t>FPB</a:t>
            </a:r>
          </a:p>
        </p:txBody>
      </p:sp>
      <p:cxnSp>
        <p:nvCxnSpPr>
          <p:cNvPr id="11" name="10 Conector recto de flecha"/>
          <p:cNvCxnSpPr>
            <a:endCxn id="58" idx="1"/>
          </p:cNvCxnSpPr>
          <p:nvPr/>
        </p:nvCxnSpPr>
        <p:spPr>
          <a:xfrm flipV="1">
            <a:off x="4864281" y="3537012"/>
            <a:ext cx="117811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11 Conector recto de flecha"/>
          <p:cNvCxnSpPr>
            <a:stCxn id="58" idx="0"/>
          </p:cNvCxnSpPr>
          <p:nvPr/>
        </p:nvCxnSpPr>
        <p:spPr>
          <a:xfrm flipH="1" flipV="1">
            <a:off x="5685679" y="2355912"/>
            <a:ext cx="1073004" cy="857064"/>
          </a:xfrm>
          <a:prstGeom prst="straightConnector1">
            <a:avLst/>
          </a:prstGeom>
          <a:ln>
            <a:solidFill>
              <a:schemeClr val="tx1"/>
            </a:solidFill>
            <a:prstDash val="dash"/>
            <a:tailEnd type="arrow"/>
          </a:ln>
        </p:spPr>
        <p:style>
          <a:lnRef idx="2">
            <a:schemeClr val="accent6"/>
          </a:lnRef>
          <a:fillRef idx="0">
            <a:schemeClr val="accent6"/>
          </a:fillRef>
          <a:effectRef idx="1">
            <a:schemeClr val="accent6"/>
          </a:effectRef>
          <a:fontRef idx="minor">
            <a:schemeClr val="tx1"/>
          </a:fontRef>
        </p:style>
      </p:cxnSp>
      <p:sp>
        <p:nvSpPr>
          <p:cNvPr id="62" name="61 CuadroTexto"/>
          <p:cNvSpPr txBox="1"/>
          <p:nvPr/>
        </p:nvSpPr>
        <p:spPr>
          <a:xfrm>
            <a:off x="6254949" y="2841142"/>
            <a:ext cx="1296300" cy="246221"/>
          </a:xfrm>
          <a:prstGeom prst="rect">
            <a:avLst/>
          </a:prstGeom>
          <a:solidFill>
            <a:srgbClr val="FFFF00"/>
          </a:solidFill>
        </p:spPr>
        <p:txBody>
          <a:bodyPr wrap="square" rtlCol="0">
            <a:spAutoFit/>
          </a:bodyPr>
          <a:lstStyle/>
          <a:p>
            <a:pPr algn="ctr"/>
            <a:r>
              <a:rPr lang="es-ES" sz="1000" dirty="0" smtClean="0"/>
              <a:t>Prueba de acceso</a:t>
            </a:r>
            <a:endParaRPr lang="es-ES" sz="1000" dirty="0"/>
          </a:p>
        </p:txBody>
      </p:sp>
      <p:pic>
        <p:nvPicPr>
          <p:cNvPr id="63" name="Picture 11" descr="http://us.cdn3.123rf.com/168nwm/vadmary/vadmary1009/vadmary100900012/13006677-imagen-tridimensional-de-un-signo-de-exclamacion.jp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001173" y="2384749"/>
            <a:ext cx="947590" cy="743976"/>
          </a:xfrm>
          <a:prstGeom prst="rect">
            <a:avLst/>
          </a:prstGeom>
          <a:noFill/>
          <a:extLst>
            <a:ext uri="{909E8E84-426E-40DD-AFC4-6F175D3DCCD1}">
              <a14:hiddenFill xmlns:a14="http://schemas.microsoft.com/office/drawing/2010/main" xmlns="">
                <a:solidFill>
                  <a:srgbClr val="FFFFFF"/>
                </a:solidFill>
              </a14:hiddenFill>
            </a:ext>
          </a:extLst>
        </p:spPr>
      </p:pic>
      <p:cxnSp>
        <p:nvCxnSpPr>
          <p:cNvPr id="64" name="63 Conector recto de flecha"/>
          <p:cNvCxnSpPr>
            <a:stCxn id="61" idx="0"/>
            <a:endCxn id="83" idx="2"/>
          </p:cNvCxnSpPr>
          <p:nvPr/>
        </p:nvCxnSpPr>
        <p:spPr>
          <a:xfrm flipV="1">
            <a:off x="5156108" y="1124744"/>
            <a:ext cx="0" cy="576064"/>
          </a:xfrm>
          <a:prstGeom prst="straightConnector1">
            <a:avLst/>
          </a:prstGeom>
          <a:ln>
            <a:solidFill>
              <a:schemeClr val="tx1"/>
            </a:solidFill>
            <a:tailEnd type="arrow"/>
          </a:ln>
        </p:spPr>
        <p:style>
          <a:lnRef idx="2">
            <a:schemeClr val="accent6"/>
          </a:lnRef>
          <a:fillRef idx="0">
            <a:schemeClr val="accent6"/>
          </a:fillRef>
          <a:effectRef idx="1">
            <a:schemeClr val="accent6"/>
          </a:effectRef>
          <a:fontRef idx="minor">
            <a:schemeClr val="tx1"/>
          </a:fontRef>
        </p:style>
      </p:cxnSp>
      <p:cxnSp>
        <p:nvCxnSpPr>
          <p:cNvPr id="67" name="66 Conector recto de flecha"/>
          <p:cNvCxnSpPr/>
          <p:nvPr/>
        </p:nvCxnSpPr>
        <p:spPr>
          <a:xfrm flipV="1">
            <a:off x="3632555" y="1039088"/>
            <a:ext cx="0" cy="684000"/>
          </a:xfrm>
          <a:prstGeom prst="straightConnector1">
            <a:avLst/>
          </a:prstGeom>
          <a:ln>
            <a:solidFill>
              <a:schemeClr val="tx1"/>
            </a:solidFill>
            <a:tailEnd type="arrow"/>
          </a:ln>
        </p:spPr>
        <p:style>
          <a:lnRef idx="2">
            <a:schemeClr val="accent6"/>
          </a:lnRef>
          <a:fillRef idx="0">
            <a:schemeClr val="accent6"/>
          </a:fillRef>
          <a:effectRef idx="1">
            <a:schemeClr val="accent6"/>
          </a:effectRef>
          <a:fontRef idx="minor">
            <a:schemeClr val="tx1"/>
          </a:fontRef>
        </p:style>
      </p:cxnSp>
      <p:cxnSp>
        <p:nvCxnSpPr>
          <p:cNvPr id="68" name="67 Conector recto de flecha"/>
          <p:cNvCxnSpPr>
            <a:stCxn id="60" idx="0"/>
          </p:cNvCxnSpPr>
          <p:nvPr/>
        </p:nvCxnSpPr>
        <p:spPr>
          <a:xfrm flipV="1">
            <a:off x="3636351" y="1124744"/>
            <a:ext cx="1227930" cy="576064"/>
          </a:xfrm>
          <a:prstGeom prst="straightConnector1">
            <a:avLst/>
          </a:prstGeom>
          <a:ln>
            <a:solidFill>
              <a:schemeClr val="tx1"/>
            </a:solidFill>
            <a:tailEnd type="arrow"/>
          </a:ln>
        </p:spPr>
        <p:style>
          <a:lnRef idx="2">
            <a:schemeClr val="accent6"/>
          </a:lnRef>
          <a:fillRef idx="0">
            <a:schemeClr val="accent6"/>
          </a:fillRef>
          <a:effectRef idx="1">
            <a:schemeClr val="accent6"/>
          </a:effectRef>
          <a:fontRef idx="minor">
            <a:schemeClr val="tx1"/>
          </a:fontRef>
        </p:style>
      </p:cxnSp>
      <p:sp>
        <p:nvSpPr>
          <p:cNvPr id="86" name="85 CuadroTexto"/>
          <p:cNvSpPr txBox="1"/>
          <p:nvPr/>
        </p:nvSpPr>
        <p:spPr>
          <a:xfrm>
            <a:off x="2843808" y="1268760"/>
            <a:ext cx="864000" cy="369332"/>
          </a:xfrm>
          <a:prstGeom prst="rect">
            <a:avLst/>
          </a:prstGeom>
          <a:solidFill>
            <a:srgbClr val="FFFF00"/>
          </a:solidFill>
        </p:spPr>
        <p:txBody>
          <a:bodyPr wrap="square" rtlCol="0">
            <a:spAutoFit/>
          </a:bodyPr>
          <a:lstStyle/>
          <a:p>
            <a:pPr algn="ctr"/>
            <a:r>
              <a:rPr lang="es-ES" sz="900" dirty="0" smtClean="0"/>
              <a:t>Aprobar Selectividad </a:t>
            </a:r>
            <a:endParaRPr lang="es-ES" sz="900" dirty="0"/>
          </a:p>
        </p:txBody>
      </p:sp>
      <p:cxnSp>
        <p:nvCxnSpPr>
          <p:cNvPr id="70" name="69 Conector recto de flecha"/>
          <p:cNvCxnSpPr>
            <a:stCxn id="61" idx="1"/>
            <a:endCxn id="60" idx="3"/>
          </p:cNvCxnSpPr>
          <p:nvPr/>
        </p:nvCxnSpPr>
        <p:spPr>
          <a:xfrm flipH="1">
            <a:off x="4288217" y="2024844"/>
            <a:ext cx="151605" cy="0"/>
          </a:xfrm>
          <a:prstGeom prst="straightConnector1">
            <a:avLst/>
          </a:prstGeom>
          <a:ln>
            <a:solidFill>
              <a:schemeClr val="tx1"/>
            </a:solidFill>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xmlns="" val="750036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RECLAMACIÓN</a:t>
            </a:r>
            <a:endParaRPr lang="es-ES" dirty="0"/>
          </a:p>
        </p:txBody>
      </p:sp>
      <p:sp>
        <p:nvSpPr>
          <p:cNvPr id="3" name="2 Marcador de contenido"/>
          <p:cNvSpPr>
            <a:spLocks noGrp="1"/>
          </p:cNvSpPr>
          <p:nvPr>
            <p:ph idx="1"/>
          </p:nvPr>
        </p:nvSpPr>
        <p:spPr/>
        <p:txBody>
          <a:bodyPr/>
          <a:lstStyle/>
          <a:p>
            <a:pPr lvl="3"/>
            <a:r>
              <a:rPr lang="es-ES" sz="3200" dirty="0" smtClean="0"/>
              <a:t>Revisa un especialista</a:t>
            </a:r>
          </a:p>
          <a:p>
            <a:endParaRPr lang="es-ES" dirty="0" smtClean="0"/>
          </a:p>
          <a:p>
            <a:pPr lvl="6"/>
            <a:r>
              <a:rPr lang="es-ES" sz="2800" dirty="0" smtClean="0"/>
              <a:t>CALIFICACIÓN</a:t>
            </a:r>
          </a:p>
          <a:p>
            <a:pPr lvl="6"/>
            <a:endParaRPr lang="es-ES" sz="2800" dirty="0" smtClean="0"/>
          </a:p>
        </p:txBody>
      </p:sp>
      <p:sp>
        <p:nvSpPr>
          <p:cNvPr id="4" name="3 Igual que"/>
          <p:cNvSpPr/>
          <p:nvPr/>
        </p:nvSpPr>
        <p:spPr>
          <a:xfrm>
            <a:off x="2915816" y="4149080"/>
            <a:ext cx="1008112" cy="64807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5" name="4 Flecha arriba"/>
          <p:cNvSpPr/>
          <p:nvPr/>
        </p:nvSpPr>
        <p:spPr>
          <a:xfrm>
            <a:off x="5436096" y="3645024"/>
            <a:ext cx="792088" cy="10081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4572000" y="4365104"/>
            <a:ext cx="576064" cy="369332"/>
          </a:xfrm>
          <a:prstGeom prst="rect">
            <a:avLst/>
          </a:prstGeom>
          <a:noFill/>
        </p:spPr>
        <p:txBody>
          <a:bodyPr wrap="square" rtlCol="0">
            <a:spAutoFit/>
          </a:bodyPr>
          <a:lstStyle/>
          <a:p>
            <a:r>
              <a:rPr lang="es-ES" dirty="0" smtClean="0"/>
              <a:t>Ó</a:t>
            </a:r>
            <a:endParaRPr lang="es-ES" dirty="0"/>
          </a:p>
        </p:txBody>
      </p:sp>
      <p:sp>
        <p:nvSpPr>
          <p:cNvPr id="9" name="8 CuadroTexto"/>
          <p:cNvSpPr txBox="1"/>
          <p:nvPr/>
        </p:nvSpPr>
        <p:spPr>
          <a:xfrm>
            <a:off x="1115616" y="5229200"/>
            <a:ext cx="6840760" cy="369332"/>
          </a:xfrm>
          <a:prstGeom prst="rect">
            <a:avLst/>
          </a:prstGeom>
          <a:noFill/>
        </p:spPr>
        <p:txBody>
          <a:bodyPr wrap="square" rtlCol="0">
            <a:spAutoFit/>
          </a:bodyPr>
          <a:lstStyle/>
          <a:p>
            <a:r>
              <a:rPr lang="es-ES" dirty="0" smtClean="0"/>
              <a:t>* El mismo profesor revisa y deja la nota igual o sube, nunca baja.</a:t>
            </a:r>
            <a:endParaRPr lang="es-ES" dirty="0"/>
          </a:p>
        </p:txBody>
      </p:sp>
      <p:sp>
        <p:nvSpPr>
          <p:cNvPr id="26" name="25 Flecha curvada hacia la derecha"/>
          <p:cNvSpPr/>
          <p:nvPr/>
        </p:nvSpPr>
        <p:spPr>
          <a:xfrm>
            <a:off x="899592" y="2204864"/>
            <a:ext cx="576064" cy="11521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DOBLE CORRECCIÓN</a:t>
            </a:r>
            <a:endParaRPr lang="es-ES" dirty="0"/>
          </a:p>
        </p:txBody>
      </p:sp>
      <p:sp>
        <p:nvSpPr>
          <p:cNvPr id="3" name="2 Marcador de contenido"/>
          <p:cNvSpPr>
            <a:spLocks noGrp="1"/>
          </p:cNvSpPr>
          <p:nvPr>
            <p:ph idx="1"/>
          </p:nvPr>
        </p:nvSpPr>
        <p:spPr/>
        <p:txBody>
          <a:bodyPr>
            <a:normAutofit/>
          </a:bodyPr>
          <a:lstStyle/>
          <a:p>
            <a:pPr lvl="3"/>
            <a:r>
              <a:rPr lang="es-ES" sz="3200" dirty="0" smtClean="0"/>
              <a:t>Revisa un especialista diferente</a:t>
            </a:r>
          </a:p>
          <a:p>
            <a:endParaRPr lang="es-ES" dirty="0" smtClean="0"/>
          </a:p>
          <a:p>
            <a:pPr lvl="6"/>
            <a:r>
              <a:rPr lang="es-ES" sz="2800" dirty="0" smtClean="0"/>
              <a:t>NUEVA CALIFICACIÓN</a:t>
            </a:r>
          </a:p>
          <a:p>
            <a:pPr lvl="6"/>
            <a:endParaRPr lang="es-ES" sz="2800" dirty="0" smtClean="0"/>
          </a:p>
          <a:p>
            <a:pPr lvl="6"/>
            <a:endParaRPr lang="es-ES" sz="2800" dirty="0" smtClean="0"/>
          </a:p>
          <a:p>
            <a:pPr lvl="6"/>
            <a:endParaRPr lang="es-ES" sz="2800" dirty="0" smtClean="0"/>
          </a:p>
          <a:p>
            <a:pPr lvl="6"/>
            <a:endParaRPr lang="es-ES" sz="2800" dirty="0" smtClean="0"/>
          </a:p>
          <a:p>
            <a:pPr lvl="6"/>
            <a:endParaRPr lang="es-ES" sz="2800" dirty="0" smtClean="0"/>
          </a:p>
          <a:p>
            <a:pPr lvl="6"/>
            <a:endParaRPr lang="es-ES" sz="2800" dirty="0" smtClean="0"/>
          </a:p>
        </p:txBody>
      </p:sp>
      <p:sp>
        <p:nvSpPr>
          <p:cNvPr id="26" name="25 Flecha curvada hacia la derecha"/>
          <p:cNvSpPr/>
          <p:nvPr/>
        </p:nvSpPr>
        <p:spPr>
          <a:xfrm>
            <a:off x="899592" y="2204864"/>
            <a:ext cx="576064" cy="11521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9 Elipse"/>
          <p:cNvSpPr/>
          <p:nvPr/>
        </p:nvSpPr>
        <p:spPr>
          <a:xfrm>
            <a:off x="1331640" y="3501008"/>
            <a:ext cx="3168352"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a:off x="1691680" y="4077072"/>
            <a:ext cx="2520280" cy="707886"/>
          </a:xfrm>
          <a:prstGeom prst="rect">
            <a:avLst/>
          </a:prstGeom>
          <a:noFill/>
        </p:spPr>
        <p:txBody>
          <a:bodyPr wrap="square" rtlCol="0">
            <a:spAutoFit/>
          </a:bodyPr>
          <a:lstStyle/>
          <a:p>
            <a:r>
              <a:rPr lang="es-ES" sz="2000" dirty="0" smtClean="0"/>
              <a:t>POSIBILIDAD DE</a:t>
            </a:r>
          </a:p>
          <a:p>
            <a:r>
              <a:rPr lang="es-ES" sz="2000" dirty="0" smtClean="0"/>
              <a:t>RECLAMACIÓN</a:t>
            </a:r>
            <a:endParaRPr lang="es-ES" sz="2000" dirty="0"/>
          </a:p>
        </p:txBody>
      </p:sp>
      <p:sp>
        <p:nvSpPr>
          <p:cNvPr id="12" name="11 Flecha arriba y abajo"/>
          <p:cNvSpPr/>
          <p:nvPr/>
        </p:nvSpPr>
        <p:spPr>
          <a:xfrm>
            <a:off x="5364088" y="3573016"/>
            <a:ext cx="648072" cy="151216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CuadroTexto"/>
          <p:cNvSpPr txBox="1"/>
          <p:nvPr/>
        </p:nvSpPr>
        <p:spPr>
          <a:xfrm>
            <a:off x="4644008" y="5085184"/>
            <a:ext cx="2376264" cy="646331"/>
          </a:xfrm>
          <a:prstGeom prst="rect">
            <a:avLst/>
          </a:prstGeom>
          <a:noFill/>
        </p:spPr>
        <p:txBody>
          <a:bodyPr wrap="square" rtlCol="0">
            <a:spAutoFit/>
          </a:bodyPr>
          <a:lstStyle/>
          <a:p>
            <a:r>
              <a:rPr lang="es-ES" dirty="0" smtClean="0"/>
              <a:t>Media aritmética de las 2 notas</a:t>
            </a:r>
            <a:endParaRPr lang="es-ES" dirty="0"/>
          </a:p>
        </p:txBody>
      </p:sp>
      <p:sp>
        <p:nvSpPr>
          <p:cNvPr id="14" name="13 CuadroTexto"/>
          <p:cNvSpPr txBox="1"/>
          <p:nvPr/>
        </p:nvSpPr>
        <p:spPr>
          <a:xfrm>
            <a:off x="971600" y="5877272"/>
            <a:ext cx="6840760" cy="646331"/>
          </a:xfrm>
          <a:prstGeom prst="rect">
            <a:avLst/>
          </a:prstGeom>
          <a:noFill/>
        </p:spPr>
        <p:txBody>
          <a:bodyPr wrap="square" rtlCol="0">
            <a:spAutoFit/>
          </a:bodyPr>
          <a:lstStyle/>
          <a:p>
            <a:r>
              <a:rPr lang="es-ES" dirty="0" smtClean="0"/>
              <a:t>*Aquí corrige otro profesor, se hace la media de las dos notas y puede bajar o subir.</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s-ES" smtClean="0"/>
              <a:t>HAGAMOS UN RESUMEN…</a:t>
            </a:r>
          </a:p>
        </p:txBody>
      </p:sp>
      <p:pic>
        <p:nvPicPr>
          <p:cNvPr id="5" name="4 Marcador de contenido" descr="revision_de_calificaciones.jpg"/>
          <p:cNvPicPr>
            <a:picLocks noGrp="1" noChangeAspect="1"/>
          </p:cNvPicPr>
          <p:nvPr>
            <p:ph idx="1"/>
          </p:nvPr>
        </p:nvPicPr>
        <p:blipFill>
          <a:blip r:embed="rId3" cstate="print"/>
          <a:stretch>
            <a:fillRect/>
          </a:stretch>
        </p:blipFill>
        <p:spPr>
          <a:xfrm>
            <a:off x="683568" y="1752600"/>
            <a:ext cx="7488832" cy="4556720"/>
          </a:xfrm>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Cosas de interés</a:t>
            </a:r>
            <a:endParaRPr lang="es-ES" dirty="0"/>
          </a:p>
        </p:txBody>
      </p:sp>
      <p:sp>
        <p:nvSpPr>
          <p:cNvPr id="3" name="2 Marcador de contenido"/>
          <p:cNvSpPr>
            <a:spLocks noGrp="1"/>
          </p:cNvSpPr>
          <p:nvPr>
            <p:ph idx="1"/>
          </p:nvPr>
        </p:nvSpPr>
        <p:spPr/>
        <p:txBody>
          <a:bodyPr/>
          <a:lstStyle/>
          <a:p>
            <a:pPr>
              <a:buNone/>
            </a:pPr>
            <a:endParaRPr lang="es-ES" dirty="0" smtClean="0"/>
          </a:p>
          <a:p>
            <a:r>
              <a:rPr lang="es-ES" dirty="0" smtClean="0"/>
              <a:t>Listado de adjudicaciones (Entre 3 y 5) y lista de resultas (suele salir los lunes hasta noviembre)</a:t>
            </a:r>
          </a:p>
          <a:p>
            <a:endParaRPr lang="es-ES" dirty="0" smtClean="0"/>
          </a:p>
          <a:p>
            <a:r>
              <a:rPr lang="es-ES" dirty="0" smtClean="0"/>
              <a:t>Créditos (240) en 4 años</a:t>
            </a:r>
          </a:p>
          <a:p>
            <a:endParaRPr lang="es-ES" dirty="0" smtClean="0"/>
          </a:p>
          <a:p>
            <a:r>
              <a:rPr lang="es-ES" dirty="0" smtClean="0"/>
              <a:t>B1</a:t>
            </a:r>
          </a:p>
          <a:p>
            <a:endParaRPr lang="es-ES" dirty="0" smtClean="0"/>
          </a:p>
          <a:p>
            <a:pPr>
              <a:buNone/>
            </a:pPr>
            <a:endParaRPr lang="es-ES" dirty="0" smtClean="0"/>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Páginas web</a:t>
            </a:r>
            <a:endParaRPr lang="es-ES" dirty="0"/>
          </a:p>
        </p:txBody>
      </p:sp>
      <p:sp>
        <p:nvSpPr>
          <p:cNvPr id="3" name="2 Marcador de contenido"/>
          <p:cNvSpPr>
            <a:spLocks noGrp="1"/>
          </p:cNvSpPr>
          <p:nvPr>
            <p:ph idx="1"/>
          </p:nvPr>
        </p:nvSpPr>
        <p:spPr/>
        <p:txBody>
          <a:bodyPr/>
          <a:lstStyle/>
          <a:p>
            <a:endParaRPr lang="es-ES" dirty="0" smtClean="0"/>
          </a:p>
          <a:p>
            <a:r>
              <a:rPr lang="es-ES" dirty="0" smtClean="0"/>
              <a:t>Distrito único andaluz</a:t>
            </a:r>
          </a:p>
          <a:p>
            <a:endParaRPr lang="es-ES" dirty="0" smtClean="0"/>
          </a:p>
          <a:p>
            <a:r>
              <a:rPr lang="es-ES" dirty="0" smtClean="0">
                <a:hlinkClick r:id="rId2"/>
              </a:rPr>
              <a:t>www.uhu.es/gestion.academica/</a:t>
            </a:r>
            <a:r>
              <a:rPr lang="es-ES" dirty="0" smtClean="0"/>
              <a:t>  (donde hacer exámenes y notas una semana después)</a:t>
            </a:r>
          </a:p>
          <a:p>
            <a:endParaRPr lang="es-ES" dirty="0" smtClean="0"/>
          </a:p>
          <a:p>
            <a:r>
              <a:rPr lang="es-ES" dirty="0" smtClean="0"/>
              <a:t>RUCT (todas las carreras a nivel nacional)</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ctrTitle"/>
          </p:nvPr>
        </p:nvSpPr>
        <p:spPr/>
        <p:txBody>
          <a:bodyPr/>
          <a:lstStyle/>
          <a:p>
            <a:pPr eaLnBrk="1" hangingPunct="1"/>
            <a:r>
              <a:rPr lang="es-ES" smtClean="0"/>
              <a:t>FORMACIÓN PROFESIONAL</a:t>
            </a:r>
          </a:p>
        </p:txBody>
      </p:sp>
      <p:sp>
        <p:nvSpPr>
          <p:cNvPr id="37891" name="Rectangle 5"/>
          <p:cNvSpPr>
            <a:spLocks noGrp="1" noChangeArrowheads="1"/>
          </p:cNvSpPr>
          <p:nvPr>
            <p:ph type="subTitle" idx="1"/>
          </p:nvPr>
        </p:nvSpPr>
        <p:spPr/>
        <p:txBody>
          <a:bodyPr/>
          <a:lstStyle/>
          <a:p>
            <a:pPr eaLnBrk="1" hangingPunct="1"/>
            <a:r>
              <a:rPr lang="es-ES" smtClean="0"/>
              <a:t>FAMILIAS PROFESIONALES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pPr eaLnBrk="1" hangingPunct="1"/>
            <a:r>
              <a:rPr lang="es-ES" smtClean="0"/>
              <a:t>FORMACIÓN PROFESIONAL</a:t>
            </a:r>
          </a:p>
        </p:txBody>
      </p:sp>
      <p:sp>
        <p:nvSpPr>
          <p:cNvPr id="39939" name="Rectangle 4"/>
          <p:cNvSpPr>
            <a:spLocks noGrp="1" noChangeArrowheads="1"/>
          </p:cNvSpPr>
          <p:nvPr>
            <p:ph type="subTitle" idx="1"/>
          </p:nvPr>
        </p:nvSpPr>
        <p:spPr/>
        <p:txBody>
          <a:bodyPr/>
          <a:lstStyle/>
          <a:p>
            <a:pPr eaLnBrk="1" hangingPunct="1"/>
            <a:r>
              <a:rPr lang="es-ES" dirty="0" smtClean="0"/>
              <a:t>FORMACIÓN PROFESIONAL DE </a:t>
            </a:r>
            <a:r>
              <a:rPr lang="es-ES" smtClean="0"/>
              <a:t>GRADO MEDIO Y </a:t>
            </a:r>
            <a:r>
              <a:rPr lang="es-ES" dirty="0" smtClean="0"/>
              <a:t>SUPERIOR</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s-ES" dirty="0" smtClean="0"/>
              <a:t>FAMILIAS PROFESIONALES</a:t>
            </a:r>
          </a:p>
        </p:txBody>
      </p:sp>
      <p:sp>
        <p:nvSpPr>
          <p:cNvPr id="38915" name="Rectangle 4"/>
          <p:cNvSpPr>
            <a:spLocks noGrp="1" noChangeArrowheads="1"/>
          </p:cNvSpPr>
          <p:nvPr>
            <p:ph sz="half" idx="1"/>
          </p:nvPr>
        </p:nvSpPr>
        <p:spPr>
          <a:xfrm>
            <a:off x="566738" y="1752600"/>
            <a:ext cx="3925887" cy="4267200"/>
          </a:xfrm>
        </p:spPr>
        <p:txBody>
          <a:bodyPr>
            <a:normAutofit lnSpcReduction="10000"/>
          </a:bodyPr>
          <a:lstStyle/>
          <a:p>
            <a:pPr marL="495300" indent="-495300" eaLnBrk="1" hangingPunct="1">
              <a:lnSpc>
                <a:spcPct val="80000"/>
              </a:lnSpc>
              <a:buFont typeface="Wingdings" pitchFamily="2" charset="2"/>
              <a:buAutoNum type="arabicPeriod"/>
            </a:pPr>
            <a:r>
              <a:rPr lang="es-ES" sz="1600" dirty="0" smtClean="0"/>
              <a:t>Actividades físico-deportivas.</a:t>
            </a:r>
          </a:p>
          <a:p>
            <a:pPr marL="495300" indent="-495300" eaLnBrk="1" hangingPunct="1">
              <a:lnSpc>
                <a:spcPct val="80000"/>
              </a:lnSpc>
              <a:buFont typeface="Wingdings" pitchFamily="2" charset="2"/>
              <a:buAutoNum type="arabicPeriod"/>
            </a:pPr>
            <a:r>
              <a:rPr lang="es-ES" sz="1600" dirty="0" smtClean="0"/>
              <a:t>Administración y gestión (Administración)</a:t>
            </a:r>
          </a:p>
          <a:p>
            <a:pPr marL="495300" indent="-495300" eaLnBrk="1" hangingPunct="1">
              <a:lnSpc>
                <a:spcPct val="80000"/>
              </a:lnSpc>
              <a:buFont typeface="Wingdings" pitchFamily="2" charset="2"/>
              <a:buAutoNum type="arabicPeriod"/>
            </a:pPr>
            <a:r>
              <a:rPr lang="es-ES" sz="1600" dirty="0" smtClean="0"/>
              <a:t>Agraria (Actividades agrarias)</a:t>
            </a:r>
          </a:p>
          <a:p>
            <a:pPr marL="495300" indent="-495300" eaLnBrk="1" hangingPunct="1">
              <a:lnSpc>
                <a:spcPct val="80000"/>
              </a:lnSpc>
              <a:buFont typeface="Wingdings" pitchFamily="2" charset="2"/>
              <a:buAutoNum type="arabicPeriod"/>
            </a:pPr>
            <a:r>
              <a:rPr lang="es-ES" sz="1600" dirty="0" smtClean="0"/>
              <a:t>Artes gráficas.</a:t>
            </a:r>
          </a:p>
          <a:p>
            <a:pPr marL="495300" indent="-495300" eaLnBrk="1" hangingPunct="1">
              <a:lnSpc>
                <a:spcPct val="80000"/>
              </a:lnSpc>
              <a:buFont typeface="Wingdings" pitchFamily="2" charset="2"/>
              <a:buAutoNum type="arabicPeriod"/>
            </a:pPr>
            <a:r>
              <a:rPr lang="es-ES" sz="1600" dirty="0" smtClean="0"/>
              <a:t>Artes y artesanía</a:t>
            </a:r>
          </a:p>
          <a:p>
            <a:pPr marL="495300" indent="-495300" eaLnBrk="1" hangingPunct="1">
              <a:lnSpc>
                <a:spcPct val="80000"/>
              </a:lnSpc>
              <a:buFont typeface="Wingdings" pitchFamily="2" charset="2"/>
              <a:buAutoNum type="arabicPeriod"/>
            </a:pPr>
            <a:r>
              <a:rPr lang="es-ES" sz="1600" dirty="0" smtClean="0"/>
              <a:t>Comercio y marketing.</a:t>
            </a:r>
          </a:p>
          <a:p>
            <a:pPr marL="495300" indent="-495300" eaLnBrk="1" hangingPunct="1">
              <a:lnSpc>
                <a:spcPct val="80000"/>
              </a:lnSpc>
              <a:buFont typeface="Wingdings" pitchFamily="2" charset="2"/>
              <a:buAutoNum type="arabicPeriod"/>
            </a:pPr>
            <a:r>
              <a:rPr lang="es-ES" sz="1600" dirty="0" smtClean="0"/>
              <a:t>Edificación y obra civil.</a:t>
            </a:r>
          </a:p>
          <a:p>
            <a:pPr marL="495300" indent="-495300" eaLnBrk="1" hangingPunct="1">
              <a:lnSpc>
                <a:spcPct val="80000"/>
              </a:lnSpc>
              <a:buFont typeface="Wingdings" pitchFamily="2" charset="2"/>
              <a:buAutoNum type="arabicPeriod"/>
            </a:pPr>
            <a:r>
              <a:rPr lang="es-ES" sz="1600" dirty="0" smtClean="0"/>
              <a:t>Electricidad y electrónica.</a:t>
            </a:r>
          </a:p>
          <a:p>
            <a:pPr marL="495300" indent="-495300" eaLnBrk="1" hangingPunct="1">
              <a:lnSpc>
                <a:spcPct val="80000"/>
              </a:lnSpc>
              <a:buFont typeface="Wingdings" pitchFamily="2" charset="2"/>
              <a:buAutoNum type="arabicPeriod"/>
            </a:pPr>
            <a:r>
              <a:rPr lang="es-ES" sz="1600" dirty="0" smtClean="0"/>
              <a:t>Energía y agua.</a:t>
            </a:r>
          </a:p>
          <a:p>
            <a:pPr marL="495300" indent="-495300" eaLnBrk="1" hangingPunct="1">
              <a:lnSpc>
                <a:spcPct val="80000"/>
              </a:lnSpc>
              <a:buFont typeface="Wingdings" pitchFamily="2" charset="2"/>
              <a:buAutoNum type="arabicPeriod"/>
            </a:pPr>
            <a:r>
              <a:rPr lang="es-ES" sz="1600" dirty="0" smtClean="0"/>
              <a:t>Fabricación mecánica.</a:t>
            </a:r>
          </a:p>
          <a:p>
            <a:pPr marL="495300" indent="-495300" eaLnBrk="1" hangingPunct="1">
              <a:lnSpc>
                <a:spcPct val="80000"/>
              </a:lnSpc>
              <a:buFont typeface="Wingdings" pitchFamily="2" charset="2"/>
              <a:buAutoNum type="arabicPeriod"/>
            </a:pPr>
            <a:r>
              <a:rPr lang="es-ES" sz="1600" dirty="0" smtClean="0"/>
              <a:t>Hostelería y turismo.</a:t>
            </a:r>
          </a:p>
          <a:p>
            <a:pPr marL="495300" indent="-495300" eaLnBrk="1" hangingPunct="1">
              <a:lnSpc>
                <a:spcPct val="80000"/>
              </a:lnSpc>
              <a:buFont typeface="Wingdings" pitchFamily="2" charset="2"/>
              <a:buAutoNum type="arabicPeriod"/>
            </a:pPr>
            <a:r>
              <a:rPr lang="es-ES" sz="1600" dirty="0" smtClean="0"/>
              <a:t>Imagen personal</a:t>
            </a:r>
          </a:p>
          <a:p>
            <a:pPr marL="495300" indent="-495300" eaLnBrk="1" hangingPunct="1">
              <a:lnSpc>
                <a:spcPct val="80000"/>
              </a:lnSpc>
              <a:buFont typeface="Wingdings" pitchFamily="2" charset="2"/>
              <a:buAutoNum type="arabicPeriod"/>
            </a:pPr>
            <a:r>
              <a:rPr lang="es-ES" sz="1600" dirty="0" smtClean="0"/>
              <a:t>Imagen y sonido</a:t>
            </a:r>
          </a:p>
          <a:p>
            <a:pPr marL="495300" indent="-495300" eaLnBrk="1" hangingPunct="1">
              <a:lnSpc>
                <a:spcPct val="80000"/>
              </a:lnSpc>
              <a:buFont typeface="Wingdings" pitchFamily="2" charset="2"/>
              <a:buAutoNum type="arabicPeriod"/>
            </a:pPr>
            <a:r>
              <a:rPr lang="es-ES" sz="1600" dirty="0" smtClean="0"/>
              <a:t>Industrias alimentarias</a:t>
            </a:r>
          </a:p>
          <a:p>
            <a:pPr marL="495300" indent="-495300" eaLnBrk="1" hangingPunct="1">
              <a:lnSpc>
                <a:spcPct val="80000"/>
              </a:lnSpc>
              <a:buFont typeface="Wingdings" pitchFamily="2" charset="2"/>
              <a:buAutoNum type="arabicPeriod"/>
            </a:pPr>
            <a:r>
              <a:rPr lang="es-ES" sz="1600" dirty="0" smtClean="0"/>
              <a:t>Industrias extractivas</a:t>
            </a:r>
          </a:p>
          <a:p>
            <a:pPr marL="495300" indent="-495300" eaLnBrk="1" hangingPunct="1">
              <a:lnSpc>
                <a:spcPct val="80000"/>
              </a:lnSpc>
              <a:buFont typeface="Wingdings" pitchFamily="2" charset="2"/>
              <a:buAutoNum type="arabicPeriod"/>
            </a:pPr>
            <a:r>
              <a:rPr lang="es-ES" sz="1600" dirty="0" smtClean="0"/>
              <a:t>Informática y comunicaciones (Informática)</a:t>
            </a:r>
          </a:p>
          <a:p>
            <a:pPr marL="495300" indent="-495300" eaLnBrk="1" hangingPunct="1">
              <a:lnSpc>
                <a:spcPct val="80000"/>
              </a:lnSpc>
              <a:buFont typeface="Wingdings" pitchFamily="2" charset="2"/>
              <a:buAutoNum type="arabicPeriod"/>
            </a:pPr>
            <a:endParaRPr lang="es-ES" sz="1700" dirty="0" smtClean="0"/>
          </a:p>
          <a:p>
            <a:pPr marL="495300" indent="-495300" eaLnBrk="1" hangingPunct="1">
              <a:lnSpc>
                <a:spcPct val="80000"/>
              </a:lnSpc>
              <a:buFont typeface="Wingdings" pitchFamily="2" charset="2"/>
              <a:buAutoNum type="arabicPeriod"/>
            </a:pPr>
            <a:endParaRPr lang="es-ES" sz="1700" dirty="0" smtClean="0"/>
          </a:p>
          <a:p>
            <a:pPr marL="495300" indent="-495300" eaLnBrk="1" hangingPunct="1">
              <a:lnSpc>
                <a:spcPct val="80000"/>
              </a:lnSpc>
              <a:buFont typeface="Wingdings" pitchFamily="2" charset="2"/>
              <a:buAutoNum type="arabicPeriod"/>
            </a:pPr>
            <a:endParaRPr lang="es-ES" sz="1700" dirty="0" smtClean="0"/>
          </a:p>
          <a:p>
            <a:pPr marL="495300" indent="-495300" eaLnBrk="1" hangingPunct="1">
              <a:lnSpc>
                <a:spcPct val="80000"/>
              </a:lnSpc>
              <a:buFont typeface="Wingdings" pitchFamily="2" charset="2"/>
              <a:buAutoNum type="arabicPeriod"/>
            </a:pPr>
            <a:endParaRPr lang="es-ES" sz="1700" dirty="0" smtClean="0"/>
          </a:p>
        </p:txBody>
      </p:sp>
      <p:sp>
        <p:nvSpPr>
          <p:cNvPr id="38916" name="Rectangle 5"/>
          <p:cNvSpPr>
            <a:spLocks noGrp="1" noChangeArrowheads="1"/>
          </p:cNvSpPr>
          <p:nvPr>
            <p:ph sz="half" idx="2"/>
          </p:nvPr>
        </p:nvSpPr>
        <p:spPr>
          <a:xfrm>
            <a:off x="4641850" y="1752600"/>
            <a:ext cx="3925888" cy="4267200"/>
          </a:xfrm>
        </p:spPr>
        <p:txBody>
          <a:bodyPr/>
          <a:lstStyle/>
          <a:p>
            <a:pPr eaLnBrk="1" hangingPunct="1">
              <a:lnSpc>
                <a:spcPct val="80000"/>
              </a:lnSpc>
              <a:buFont typeface="+mj-lt"/>
              <a:buAutoNum type="arabicPeriod" startAt="17"/>
            </a:pPr>
            <a:r>
              <a:rPr lang="es-ES" sz="1600" dirty="0" smtClean="0"/>
              <a:t> Instalación y mantenimiento(Mantenimiento y servicios a la producción)</a:t>
            </a:r>
          </a:p>
          <a:p>
            <a:pPr eaLnBrk="1" hangingPunct="1">
              <a:lnSpc>
                <a:spcPct val="80000"/>
              </a:lnSpc>
              <a:buFont typeface="+mj-lt"/>
              <a:buAutoNum type="arabicPeriod" startAt="17"/>
            </a:pPr>
            <a:r>
              <a:rPr lang="es-ES" sz="1600" dirty="0" smtClean="0"/>
              <a:t>Madera, mueble y corcho (Madera y mueble)</a:t>
            </a:r>
          </a:p>
          <a:p>
            <a:pPr eaLnBrk="1" hangingPunct="1">
              <a:lnSpc>
                <a:spcPct val="80000"/>
              </a:lnSpc>
              <a:buFont typeface="+mj-lt"/>
              <a:buAutoNum type="arabicPeriod" startAt="17"/>
            </a:pPr>
            <a:r>
              <a:rPr lang="es-ES" sz="1600" dirty="0" err="1" smtClean="0"/>
              <a:t>Marírtimo</a:t>
            </a:r>
            <a:r>
              <a:rPr lang="es-ES" sz="1600" dirty="0" smtClean="0"/>
              <a:t> pesquera (Actividades marítimo pesqueras)</a:t>
            </a:r>
          </a:p>
          <a:p>
            <a:pPr eaLnBrk="1" hangingPunct="1">
              <a:lnSpc>
                <a:spcPct val="80000"/>
              </a:lnSpc>
              <a:buFont typeface="+mj-lt"/>
              <a:buAutoNum type="arabicPeriod" startAt="17"/>
            </a:pPr>
            <a:r>
              <a:rPr lang="es-ES" sz="1600" dirty="0" smtClean="0"/>
              <a:t>Química.</a:t>
            </a:r>
          </a:p>
          <a:p>
            <a:pPr eaLnBrk="1" hangingPunct="1">
              <a:lnSpc>
                <a:spcPct val="80000"/>
              </a:lnSpc>
              <a:buFont typeface="+mj-lt"/>
              <a:buAutoNum type="arabicPeriod" startAt="17"/>
            </a:pPr>
            <a:r>
              <a:rPr lang="es-ES" sz="1600" dirty="0" smtClean="0"/>
              <a:t>Sanidad.</a:t>
            </a:r>
          </a:p>
          <a:p>
            <a:pPr eaLnBrk="1" hangingPunct="1">
              <a:lnSpc>
                <a:spcPct val="80000"/>
              </a:lnSpc>
              <a:buFont typeface="+mj-lt"/>
              <a:buAutoNum type="arabicPeriod" startAt="17"/>
            </a:pPr>
            <a:r>
              <a:rPr lang="es-ES" sz="1600" dirty="0" smtClean="0"/>
              <a:t>Seguridad y medio ambiente</a:t>
            </a:r>
          </a:p>
          <a:p>
            <a:pPr eaLnBrk="1" hangingPunct="1">
              <a:lnSpc>
                <a:spcPct val="80000"/>
              </a:lnSpc>
              <a:buFont typeface="+mj-lt"/>
              <a:buAutoNum type="arabicPeriod" startAt="17"/>
            </a:pPr>
            <a:r>
              <a:rPr lang="es-ES" sz="1600" dirty="0" smtClean="0"/>
              <a:t>Servicios socioculturales y a la </a:t>
            </a:r>
            <a:r>
              <a:rPr lang="es-ES" sz="1600" dirty="0" err="1" smtClean="0"/>
              <a:t>cimunidad</a:t>
            </a:r>
            <a:r>
              <a:rPr lang="es-ES" sz="1600" dirty="0" smtClean="0"/>
              <a:t>.</a:t>
            </a:r>
          </a:p>
          <a:p>
            <a:pPr eaLnBrk="1" hangingPunct="1">
              <a:lnSpc>
                <a:spcPct val="80000"/>
              </a:lnSpc>
              <a:buFont typeface="+mj-lt"/>
              <a:buAutoNum type="arabicPeriod" startAt="17"/>
            </a:pPr>
            <a:r>
              <a:rPr lang="es-ES" sz="1600" dirty="0" smtClean="0"/>
              <a:t>Textil, confección y piel.</a:t>
            </a:r>
          </a:p>
          <a:p>
            <a:pPr eaLnBrk="1" hangingPunct="1">
              <a:lnSpc>
                <a:spcPct val="80000"/>
              </a:lnSpc>
              <a:buFont typeface="+mj-lt"/>
              <a:buAutoNum type="arabicPeriod" startAt="17"/>
            </a:pPr>
            <a:r>
              <a:rPr lang="es-ES" sz="1600" dirty="0" smtClean="0"/>
              <a:t>Transporte y </a:t>
            </a:r>
            <a:r>
              <a:rPr lang="es-ES" sz="1600" dirty="0" err="1" smtClean="0"/>
              <a:t>mantenimeitno</a:t>
            </a:r>
            <a:r>
              <a:rPr lang="es-ES" sz="1600" dirty="0" smtClean="0"/>
              <a:t> de vehículos (</a:t>
            </a:r>
            <a:r>
              <a:rPr lang="es-ES" sz="1600" dirty="0" err="1" smtClean="0"/>
              <a:t>Mantanimeitno</a:t>
            </a:r>
            <a:r>
              <a:rPr lang="es-ES" sz="1600" dirty="0" smtClean="0"/>
              <a:t> de vehículos autopropulsados)</a:t>
            </a:r>
          </a:p>
          <a:p>
            <a:pPr eaLnBrk="1" hangingPunct="1">
              <a:lnSpc>
                <a:spcPct val="80000"/>
              </a:lnSpc>
              <a:buFont typeface="+mj-lt"/>
              <a:buAutoNum type="arabicPeriod" startAt="17"/>
            </a:pPr>
            <a:r>
              <a:rPr lang="es-ES" sz="1600" dirty="0" smtClean="0"/>
              <a:t>Vidrio y cerámica</a:t>
            </a:r>
          </a:p>
          <a:p>
            <a:pPr eaLnBrk="1" hangingPunct="1">
              <a:lnSpc>
                <a:spcPct val="80000"/>
              </a:lnSpc>
              <a:buFont typeface="+mj-lt"/>
              <a:buAutoNum type="arabicPeriod" startAt="17"/>
            </a:pPr>
            <a:endParaRPr lang="es-ES" sz="1700" dirty="0" smtClean="0"/>
          </a:p>
          <a:p>
            <a:pPr eaLnBrk="1" hangingPunct="1">
              <a:lnSpc>
                <a:spcPct val="80000"/>
              </a:lnSpc>
              <a:buFont typeface="+mj-lt"/>
              <a:buAutoNum type="arabicPeriod" startAt="17"/>
            </a:pPr>
            <a:endParaRPr lang="es-ES" sz="1700" dirty="0" smtClean="0"/>
          </a:p>
          <a:p>
            <a:pPr eaLnBrk="1" hangingPunct="1">
              <a:lnSpc>
                <a:spcPct val="80000"/>
              </a:lnSpc>
              <a:buFont typeface="+mj-lt"/>
              <a:buAutoNum type="arabicPeriod" startAt="17"/>
            </a:pPr>
            <a:endParaRPr lang="es-ES" sz="1700" dirty="0" smtClean="0"/>
          </a:p>
          <a:p>
            <a:pPr eaLnBrk="1" hangingPunct="1">
              <a:lnSpc>
                <a:spcPct val="80000"/>
              </a:lnSpc>
              <a:buNone/>
            </a:pPr>
            <a:endParaRPr lang="es-ES" sz="1700" dirty="0" smtClean="0"/>
          </a:p>
          <a:p>
            <a:pPr eaLnBrk="1" hangingPunct="1">
              <a:lnSpc>
                <a:spcPct val="80000"/>
              </a:lnSpc>
              <a:buFont typeface="Wingdings" pitchFamily="2" charset="2"/>
              <a:buAutoNum type="arabicPeriod" startAt="12"/>
            </a:pPr>
            <a:endParaRPr lang="es-ES" sz="17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s-ES" smtClean="0"/>
              <a:t>REQUISITOS DE ACCESO</a:t>
            </a:r>
          </a:p>
        </p:txBody>
      </p:sp>
      <p:sp>
        <p:nvSpPr>
          <p:cNvPr id="40963" name="Rectangle 3"/>
          <p:cNvSpPr>
            <a:spLocks noGrp="1" noChangeArrowheads="1"/>
          </p:cNvSpPr>
          <p:nvPr>
            <p:ph idx="1"/>
          </p:nvPr>
        </p:nvSpPr>
        <p:spPr/>
        <p:txBody>
          <a:bodyPr/>
          <a:lstStyle/>
          <a:p>
            <a:pPr eaLnBrk="1" hangingPunct="1"/>
            <a:r>
              <a:rPr lang="es-ES" dirty="0" smtClean="0"/>
              <a:t>Grado medio: poseer el título de ESO o superar la prueba de acceso.</a:t>
            </a:r>
          </a:p>
          <a:p>
            <a:pPr eaLnBrk="1" hangingPunct="1"/>
            <a:r>
              <a:rPr lang="es-ES" dirty="0" smtClean="0"/>
              <a:t>Grado superior: poseer el título de grado medio, el de Bachillerato o superar la prueba de acceso.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s-ES" sz="3400" smtClean="0"/>
              <a:t>¿EN QUÉ CONSISTEN ESTOS ESTUDIOS?</a:t>
            </a:r>
          </a:p>
        </p:txBody>
      </p:sp>
      <p:sp>
        <p:nvSpPr>
          <p:cNvPr id="41987" name="Rectangle 3"/>
          <p:cNvSpPr>
            <a:spLocks noGrp="1" noChangeArrowheads="1"/>
          </p:cNvSpPr>
          <p:nvPr>
            <p:ph idx="1"/>
          </p:nvPr>
        </p:nvSpPr>
        <p:spPr/>
        <p:txBody>
          <a:bodyPr/>
          <a:lstStyle/>
          <a:p>
            <a:pPr eaLnBrk="1" hangingPunct="1"/>
            <a:r>
              <a:rPr lang="es-ES" smtClean="0"/>
              <a:t>En una formación teórico y práctica para dominar una profesión.</a:t>
            </a:r>
          </a:p>
          <a:p>
            <a:pPr eaLnBrk="1" hangingPunct="1"/>
            <a:r>
              <a:rPr lang="es-ES" smtClean="0"/>
              <a:t>Se estructuran en módulos profesionales.</a:t>
            </a:r>
          </a:p>
          <a:p>
            <a:pPr eaLnBrk="1" hangingPunct="1"/>
            <a:r>
              <a:rPr lang="es-ES" smtClean="0"/>
              <a:t>Tras su superación se obtiene:</a:t>
            </a:r>
          </a:p>
          <a:p>
            <a:pPr lvl="1" eaLnBrk="1" hangingPunct="1"/>
            <a:r>
              <a:rPr lang="es-ES" smtClean="0"/>
              <a:t>Título de técnico (grado medio).</a:t>
            </a:r>
          </a:p>
          <a:p>
            <a:pPr lvl="1" eaLnBrk="1" hangingPunct="1"/>
            <a:r>
              <a:rPr lang="es-ES" smtClean="0"/>
              <a:t>Título de técnico superior (grado superior).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dirty="0" smtClean="0"/>
              <a:t>BACHILLERATO LOE: </a:t>
            </a:r>
            <a:br>
              <a:rPr lang="es-ES" sz="4000" dirty="0" smtClean="0"/>
            </a:br>
            <a:r>
              <a:rPr lang="es-ES" sz="4000" dirty="0" smtClean="0"/>
              <a:t>RAMAS DEL CONOCIMIENTO</a:t>
            </a:r>
            <a:endParaRPr lang="es-ES" dirty="0"/>
          </a:p>
        </p:txBody>
      </p:sp>
      <p:sp>
        <p:nvSpPr>
          <p:cNvPr id="3" name="2 Marcador de contenido"/>
          <p:cNvSpPr>
            <a:spLocks noGrp="1"/>
          </p:cNvSpPr>
          <p:nvPr>
            <p:ph idx="1"/>
          </p:nvPr>
        </p:nvSpPr>
        <p:spPr/>
        <p:txBody>
          <a:bodyPr/>
          <a:lstStyle/>
          <a:p>
            <a:endParaRPr lang="es-ES" sz="3200" dirty="0" smtClean="0"/>
          </a:p>
          <a:p>
            <a:r>
              <a:rPr lang="es-ES" sz="3200" dirty="0" smtClean="0"/>
              <a:t>CIENCIAS SOCIALES Y JURÍDICAS</a:t>
            </a:r>
          </a:p>
          <a:p>
            <a:r>
              <a:rPr lang="es-ES" sz="3200" dirty="0" smtClean="0"/>
              <a:t>ARTES Y HUMANIDADES</a:t>
            </a:r>
          </a:p>
          <a:p>
            <a:r>
              <a:rPr lang="es-ES" sz="3200" dirty="0" smtClean="0"/>
              <a:t>CIENCIAS</a:t>
            </a:r>
          </a:p>
          <a:p>
            <a:r>
              <a:rPr lang="es-ES" sz="3200" dirty="0" smtClean="0"/>
              <a:t>CIENCIAS DE LA SALUD</a:t>
            </a:r>
          </a:p>
          <a:p>
            <a:r>
              <a:rPr lang="es-ES" sz="3200" dirty="0" smtClean="0"/>
              <a:t>INGENIERÍA Y ARQUITECTURA</a:t>
            </a:r>
          </a:p>
          <a:p>
            <a:endParaRPr lang="es-ES" sz="3200" dirty="0" smtClean="0"/>
          </a:p>
          <a:p>
            <a:endParaRPr lang="es-ES" sz="3200" dirty="0" smtClean="0"/>
          </a:p>
          <a:p>
            <a:endParaRPr lang="es-ES" sz="3200" dirty="0" smtClean="0"/>
          </a:p>
          <a:p>
            <a:endParaRPr lang="es-ES" sz="3200" dirty="0" smtClean="0"/>
          </a:p>
          <a:p>
            <a:endParaRPr lang="es-ES" sz="3200" dirty="0" smtClean="0"/>
          </a:p>
          <a:p>
            <a:endParaRPr lang="es-E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s-ES" smtClean="0"/>
              <a:t>PRUEBAS DE ACCESO</a:t>
            </a:r>
          </a:p>
        </p:txBody>
      </p:sp>
      <p:sp>
        <p:nvSpPr>
          <p:cNvPr id="44035" name="Rectangle 3"/>
          <p:cNvSpPr>
            <a:spLocks noGrp="1" noChangeArrowheads="1"/>
          </p:cNvSpPr>
          <p:nvPr>
            <p:ph idx="1"/>
          </p:nvPr>
        </p:nvSpPr>
        <p:spPr/>
        <p:txBody>
          <a:bodyPr/>
          <a:lstStyle/>
          <a:p>
            <a:pPr eaLnBrk="1" hangingPunct="1"/>
            <a:r>
              <a:rPr lang="es-ES" smtClean="0"/>
              <a:t>Requisitos:</a:t>
            </a:r>
          </a:p>
          <a:p>
            <a:pPr lvl="1" eaLnBrk="1" hangingPunct="1"/>
            <a:r>
              <a:rPr lang="es-ES" smtClean="0"/>
              <a:t>C.F.G.M.: tener cumplidos 17 años.</a:t>
            </a:r>
          </a:p>
          <a:p>
            <a:pPr lvl="1" eaLnBrk="1" hangingPunct="1"/>
            <a:r>
              <a:rPr lang="es-ES" smtClean="0"/>
              <a:t>C.F.G.S.: tener cumplidos 19 años antes del 31 de diciembre.</a:t>
            </a:r>
          </a:p>
          <a:p>
            <a:pPr eaLnBrk="1" hangingPunct="1"/>
            <a:r>
              <a:rPr lang="es-ES" smtClean="0"/>
              <a:t>Solicitud:</a:t>
            </a:r>
          </a:p>
          <a:p>
            <a:pPr lvl="1" eaLnBrk="1" hangingPunct="1"/>
            <a:r>
              <a:rPr lang="es-ES" smtClean="0"/>
              <a:t>Entre el 1y 15 de mayo (para la de junio).</a:t>
            </a:r>
          </a:p>
          <a:p>
            <a:pPr lvl="1" eaLnBrk="1" hangingPunct="1"/>
            <a:r>
              <a:rPr lang="es-ES" smtClean="0"/>
              <a:t>Entre el 15 y 31 de julio (para la de septiembre).</a:t>
            </a:r>
          </a:p>
          <a:p>
            <a:pPr lvl="1" eaLnBrk="1" hangingPunct="1"/>
            <a:endParaRPr lang="es-ES" smtClean="0"/>
          </a:p>
          <a:p>
            <a:pPr lvl="1" eaLnBrk="1" hangingPunct="1">
              <a:buFont typeface="Wingdings" pitchFamily="2" charset="2"/>
              <a:buNone/>
            </a:pPr>
            <a:endParaRPr lang="es-E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s-ES" sz="3400" smtClean="0"/>
              <a:t>PRUEBA DE ACCESO DE GRADO MEDIO</a:t>
            </a:r>
          </a:p>
        </p:txBody>
      </p:sp>
      <p:sp>
        <p:nvSpPr>
          <p:cNvPr id="45059" name="Rectangle 3"/>
          <p:cNvSpPr>
            <a:spLocks noGrp="1" noChangeArrowheads="1"/>
          </p:cNvSpPr>
          <p:nvPr>
            <p:ph idx="1"/>
          </p:nvPr>
        </p:nvSpPr>
        <p:spPr/>
        <p:txBody>
          <a:bodyPr/>
          <a:lstStyle/>
          <a:p>
            <a:pPr eaLnBrk="1" hangingPunct="1"/>
            <a:r>
              <a:rPr lang="es-ES" smtClean="0"/>
              <a:t>CC.BB. del curriculum de ESO.</a:t>
            </a:r>
          </a:p>
          <a:p>
            <a:pPr eaLnBrk="1" hangingPunct="1"/>
            <a:r>
              <a:rPr lang="es-ES" smtClean="0"/>
              <a:t>Tres partes:</a:t>
            </a:r>
          </a:p>
          <a:p>
            <a:pPr lvl="1" eaLnBrk="1" hangingPunct="1"/>
            <a:r>
              <a:rPr lang="es-ES" smtClean="0"/>
              <a:t>COMUNICACIÓN.</a:t>
            </a:r>
          </a:p>
          <a:p>
            <a:pPr lvl="1" eaLnBrk="1" hangingPunct="1"/>
            <a:r>
              <a:rPr lang="es-ES" smtClean="0"/>
              <a:t>SOCIAL.</a:t>
            </a:r>
          </a:p>
          <a:p>
            <a:pPr lvl="1" eaLnBrk="1" hangingPunct="1"/>
            <a:r>
              <a:rPr lang="es-ES" smtClean="0"/>
              <a:t>CIENTÍFICO-TECNOLÓGICA.</a:t>
            </a:r>
          </a:p>
          <a:p>
            <a:pPr lvl="1" eaLnBrk="1" hangingPunct="1"/>
            <a:endParaRPr lang="es-ES" smtClean="0"/>
          </a:p>
          <a:p>
            <a:pPr lvl="1" eaLnBrk="1" hangingPunct="1"/>
            <a:r>
              <a:rPr lang="es-ES" smtClean="0"/>
              <a:t>Puede haber exenciones de alguna parte de la prueba.</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s-ES" sz="3400" smtClean="0"/>
              <a:t>PRUEBA DE ACCESO GRADO SUPERIOR</a:t>
            </a:r>
          </a:p>
        </p:txBody>
      </p:sp>
      <p:sp>
        <p:nvSpPr>
          <p:cNvPr id="46083" name="Rectangle 3"/>
          <p:cNvSpPr>
            <a:spLocks noGrp="1" noChangeArrowheads="1"/>
          </p:cNvSpPr>
          <p:nvPr>
            <p:ph idx="1"/>
          </p:nvPr>
        </p:nvSpPr>
        <p:spPr/>
        <p:txBody>
          <a:bodyPr/>
          <a:lstStyle/>
          <a:p>
            <a:pPr eaLnBrk="1" hangingPunct="1">
              <a:lnSpc>
                <a:spcPct val="90000"/>
              </a:lnSpc>
            </a:pPr>
            <a:r>
              <a:rPr lang="es-ES" sz="2600" smtClean="0"/>
              <a:t>2 partes:</a:t>
            </a:r>
          </a:p>
          <a:p>
            <a:pPr lvl="1" eaLnBrk="1" hangingPunct="1">
              <a:lnSpc>
                <a:spcPct val="90000"/>
              </a:lnSpc>
            </a:pPr>
            <a:r>
              <a:rPr lang="es-ES" sz="2200" u="sng" smtClean="0"/>
              <a:t>Parte común</a:t>
            </a:r>
            <a:r>
              <a:rPr lang="es-ES" sz="2200" smtClean="0"/>
              <a:t>: 3 pruebas:</a:t>
            </a:r>
          </a:p>
          <a:p>
            <a:pPr lvl="2" eaLnBrk="1" hangingPunct="1">
              <a:lnSpc>
                <a:spcPct val="90000"/>
              </a:lnSpc>
            </a:pPr>
            <a:r>
              <a:rPr lang="es-ES" smtClean="0"/>
              <a:t>Lengua española.</a:t>
            </a:r>
          </a:p>
          <a:p>
            <a:pPr lvl="2" eaLnBrk="1" hangingPunct="1">
              <a:lnSpc>
                <a:spcPct val="90000"/>
              </a:lnSpc>
            </a:pPr>
            <a:r>
              <a:rPr lang="es-ES" smtClean="0"/>
              <a:t>Matemáticas.</a:t>
            </a:r>
          </a:p>
          <a:p>
            <a:pPr lvl="2" eaLnBrk="1" hangingPunct="1">
              <a:lnSpc>
                <a:spcPct val="90000"/>
              </a:lnSpc>
            </a:pPr>
            <a:r>
              <a:rPr lang="es-ES" smtClean="0"/>
              <a:t>Lengua extranjera (inglés o francés).</a:t>
            </a:r>
          </a:p>
          <a:p>
            <a:pPr lvl="1" eaLnBrk="1" hangingPunct="1">
              <a:lnSpc>
                <a:spcPct val="90000"/>
              </a:lnSpc>
            </a:pPr>
            <a:r>
              <a:rPr lang="es-ES" sz="2200" u="sng" smtClean="0"/>
              <a:t>Parte específica</a:t>
            </a:r>
            <a:r>
              <a:rPr lang="es-ES" sz="2200" smtClean="0"/>
              <a:t>: 2 opciones con 3 pruebas cada una a elegir 2.</a:t>
            </a:r>
          </a:p>
          <a:p>
            <a:pPr lvl="1" eaLnBrk="1" hangingPunct="1">
              <a:lnSpc>
                <a:spcPct val="90000"/>
              </a:lnSpc>
            </a:pPr>
            <a:r>
              <a:rPr lang="es-ES" sz="2200" b="1" u="sng" smtClean="0"/>
              <a:t>Exenciones</a:t>
            </a:r>
            <a:r>
              <a:rPr lang="es-ES" sz="2200" smtClean="0"/>
              <a:t>:</a:t>
            </a:r>
          </a:p>
          <a:p>
            <a:pPr lvl="2" eaLnBrk="1" hangingPunct="1">
              <a:lnSpc>
                <a:spcPct val="90000"/>
              </a:lnSpc>
            </a:pPr>
            <a:r>
              <a:rPr lang="es-ES" smtClean="0"/>
              <a:t>Título de grado medio de la misma familia profesional.</a:t>
            </a:r>
          </a:p>
          <a:p>
            <a:pPr lvl="2" eaLnBrk="1" hangingPunct="1">
              <a:lnSpc>
                <a:spcPct val="90000"/>
              </a:lnSpc>
            </a:pPr>
            <a:r>
              <a:rPr lang="es-ES" smtClean="0"/>
              <a:t>Experiencia laboral.</a:t>
            </a:r>
          </a:p>
          <a:p>
            <a:pPr lvl="2" eaLnBrk="1" hangingPunct="1">
              <a:lnSpc>
                <a:spcPct val="90000"/>
              </a:lnSpc>
            </a:pPr>
            <a:r>
              <a:rPr lang="es-ES" smtClean="0"/>
              <a:t>Materias de bachillerato.</a:t>
            </a:r>
          </a:p>
          <a:p>
            <a:pPr lvl="2" eaLnBrk="1" hangingPunct="1">
              <a:lnSpc>
                <a:spcPct val="90000"/>
              </a:lnSpc>
            </a:pPr>
            <a:endParaRPr lang="es-ES" smtClean="0"/>
          </a:p>
          <a:p>
            <a:pPr lvl="2" eaLnBrk="1" hangingPunct="1">
              <a:lnSpc>
                <a:spcPct val="90000"/>
              </a:lnSpc>
            </a:pPr>
            <a:endParaRPr lang="es-ES"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502150" y="260648"/>
            <a:ext cx="4032448" cy="1446550"/>
          </a:xfrm>
          <a:prstGeom prst="rect">
            <a:avLst/>
          </a:prstGeom>
          <a:noFill/>
          <a:ln w="28575">
            <a:solidFill>
              <a:schemeClr val="accent2">
                <a:lumMod val="75000"/>
              </a:schemeClr>
            </a:solidFill>
            <a:prstDash val="sysDash"/>
          </a:ln>
        </p:spPr>
        <p:txBody>
          <a:bodyPr wrap="square" rtlCol="0">
            <a:spAutoFit/>
          </a:bodyPr>
          <a:lstStyle/>
          <a:p>
            <a:pPr algn="ctr"/>
            <a:r>
              <a:rPr lang="es-ES" sz="4400" dirty="0" smtClean="0">
                <a:solidFill>
                  <a:schemeClr val="accent2"/>
                </a:solidFill>
                <a:latin typeface="Britannic Bold" pitchFamily="34" charset="0"/>
              </a:rPr>
              <a:t>Ot</a:t>
            </a:r>
            <a:r>
              <a:rPr lang="es-ES" sz="4400" dirty="0" smtClean="0">
                <a:solidFill>
                  <a:schemeClr val="accent2">
                    <a:lumMod val="60000"/>
                    <a:lumOff val="40000"/>
                  </a:schemeClr>
                </a:solidFill>
                <a:latin typeface="Britannic Bold" pitchFamily="34" charset="0"/>
              </a:rPr>
              <a:t>r</a:t>
            </a:r>
            <a:r>
              <a:rPr lang="es-ES" sz="4400" dirty="0" smtClean="0">
                <a:solidFill>
                  <a:schemeClr val="accent2"/>
                </a:solidFill>
                <a:latin typeface="Britannic Bold" pitchFamily="34" charset="0"/>
              </a:rPr>
              <a:t>os es</a:t>
            </a:r>
            <a:r>
              <a:rPr lang="es-ES" sz="4400" dirty="0" smtClean="0">
                <a:solidFill>
                  <a:schemeClr val="accent2">
                    <a:lumMod val="60000"/>
                    <a:lumOff val="40000"/>
                  </a:schemeClr>
                </a:solidFill>
                <a:latin typeface="Britannic Bold" pitchFamily="34" charset="0"/>
              </a:rPr>
              <a:t>t</a:t>
            </a:r>
            <a:r>
              <a:rPr lang="es-ES" sz="4400" dirty="0" smtClean="0">
                <a:solidFill>
                  <a:schemeClr val="accent2"/>
                </a:solidFill>
                <a:latin typeface="Britannic Bold" pitchFamily="34" charset="0"/>
              </a:rPr>
              <a:t>ud</a:t>
            </a:r>
            <a:r>
              <a:rPr lang="es-ES" sz="4400" dirty="0" smtClean="0">
                <a:solidFill>
                  <a:schemeClr val="accent2">
                    <a:lumMod val="60000"/>
                    <a:lumOff val="40000"/>
                  </a:schemeClr>
                </a:solidFill>
                <a:latin typeface="Britannic Bold" pitchFamily="34" charset="0"/>
              </a:rPr>
              <a:t>io</a:t>
            </a:r>
            <a:r>
              <a:rPr lang="es-ES" sz="4400" dirty="0" smtClean="0">
                <a:solidFill>
                  <a:schemeClr val="accent2"/>
                </a:solidFill>
                <a:latin typeface="Britannic Bold" pitchFamily="34" charset="0"/>
              </a:rPr>
              <a:t>s…</a:t>
            </a:r>
            <a:endParaRPr lang="es-ES" sz="4400" dirty="0">
              <a:solidFill>
                <a:schemeClr val="accent2"/>
              </a:solidFill>
              <a:latin typeface="Berlin Sans FB Demi" pitchFamily="34" charset="0"/>
            </a:endParaRPr>
          </a:p>
        </p:txBody>
      </p:sp>
      <p:sp>
        <p:nvSpPr>
          <p:cNvPr id="8" name="AutoShape 5" descr="https://encrypted-tbn0.gstatic.com/images?q=tbn:ANd9GcRFCjbNTcsex7bSFmd9UsG_HWSiNwxXMB8HaMMFmGlpIB75G16LIA"/>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8" name="17 Redondear rectángulo de esquina diagonal"/>
          <p:cNvSpPr/>
          <p:nvPr/>
        </p:nvSpPr>
        <p:spPr>
          <a:xfrm>
            <a:off x="467544" y="1844824"/>
            <a:ext cx="8199313" cy="4861289"/>
          </a:xfrm>
          <a:prstGeom prst="round2Diag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lgn="just">
              <a:lnSpc>
                <a:spcPct val="150000"/>
              </a:lnSpc>
              <a:buFont typeface="Arial" pitchFamily="34" charset="0"/>
              <a:buChar char="•"/>
            </a:pPr>
            <a:r>
              <a:rPr lang="es-ES" sz="1500" b="1" dirty="0">
                <a:latin typeface="Arial Narrow" pitchFamily="34" charset="0"/>
              </a:rPr>
              <a:t>CURSOS PELUQUERÍA ESTÉTICA: </a:t>
            </a:r>
            <a:r>
              <a:rPr lang="es-ES" sz="1500" dirty="0">
                <a:latin typeface="Arial Narrow" pitchFamily="34" charset="0"/>
              </a:rPr>
              <a:t>Se imparten cursos de peluquería y estética en academias privadas en la mayoría de las localidades. </a:t>
            </a:r>
          </a:p>
          <a:p>
            <a:pPr marL="285750" indent="-285750" algn="just">
              <a:lnSpc>
                <a:spcPct val="150000"/>
              </a:lnSpc>
              <a:buFont typeface="Arial" pitchFamily="34" charset="0"/>
              <a:buChar char="•"/>
            </a:pPr>
            <a:r>
              <a:rPr lang="es-ES" sz="1500" b="1" dirty="0">
                <a:latin typeface="Arial Narrow" pitchFamily="34" charset="0"/>
              </a:rPr>
              <a:t>DISEÑO Y MODA: </a:t>
            </a:r>
            <a:r>
              <a:rPr lang="es-ES" sz="1500" dirty="0">
                <a:latin typeface="Arial Narrow" pitchFamily="34" charset="0"/>
              </a:rPr>
              <a:t>El centro artístico de Moda y Diseño EDA de Jerez, imparte títulos propios de diseño de moda, </a:t>
            </a:r>
            <a:r>
              <a:rPr lang="es-ES" sz="1500" dirty="0" err="1">
                <a:latin typeface="Arial Narrow" pitchFamily="34" charset="0"/>
              </a:rPr>
              <a:t>figurismo</a:t>
            </a:r>
            <a:r>
              <a:rPr lang="es-ES" sz="1500" dirty="0">
                <a:latin typeface="Arial Narrow" pitchFamily="34" charset="0"/>
              </a:rPr>
              <a:t>, </a:t>
            </a:r>
            <a:r>
              <a:rPr lang="es-ES" sz="1500" dirty="0" err="1">
                <a:latin typeface="Arial Narrow" pitchFamily="34" charset="0"/>
              </a:rPr>
              <a:t>patronaje</a:t>
            </a:r>
            <a:r>
              <a:rPr lang="es-ES" sz="1500" dirty="0">
                <a:latin typeface="Arial Narrow" pitchFamily="34" charset="0"/>
              </a:rPr>
              <a:t>, estilismo de moda, diseño gráfico, seminarios y talleres. </a:t>
            </a:r>
          </a:p>
          <a:p>
            <a:pPr marL="285750" indent="-285750" algn="just">
              <a:lnSpc>
                <a:spcPct val="150000"/>
              </a:lnSpc>
              <a:buFont typeface="Arial" pitchFamily="34" charset="0"/>
              <a:buChar char="•"/>
            </a:pPr>
            <a:r>
              <a:rPr lang="es-ES" sz="1500" b="1" dirty="0">
                <a:latin typeface="Arial Narrow" pitchFamily="34" charset="0"/>
              </a:rPr>
              <a:t>ÁREA DE FORMACIÓN DE SOLDADURA Y AERONÁUTICA: </a:t>
            </a:r>
            <a:r>
              <a:rPr lang="es-ES" sz="1500" dirty="0">
                <a:latin typeface="Arial Narrow" pitchFamily="34" charset="0"/>
              </a:rPr>
              <a:t>El Centro de Formación en Técnicas Industriales de San Fernando (Cádiz) imparten cursos para trabajadores y desempleados de las siguientes especialidades: soldadura, formación de técnicas industriales y aeronáutica. </a:t>
            </a:r>
          </a:p>
          <a:p>
            <a:pPr marL="285750" indent="-285750" algn="just">
              <a:lnSpc>
                <a:spcPct val="150000"/>
              </a:lnSpc>
              <a:buFont typeface="Arial" pitchFamily="34" charset="0"/>
              <a:buChar char="•"/>
            </a:pPr>
            <a:r>
              <a:rPr lang="es-ES" sz="1500" b="1" dirty="0">
                <a:latin typeface="Arial Narrow" pitchFamily="34" charset="0"/>
              </a:rPr>
              <a:t>CURSOS DE HOSTELERÍA: </a:t>
            </a:r>
            <a:r>
              <a:rPr lang="es-ES" sz="1500" dirty="0">
                <a:latin typeface="Arial Narrow" pitchFamily="34" charset="0"/>
              </a:rPr>
              <a:t>En escuelas de hostelería privadas y en empresas de catering. </a:t>
            </a:r>
          </a:p>
          <a:p>
            <a:pPr marL="285750" indent="-285750" algn="just">
              <a:lnSpc>
                <a:spcPct val="150000"/>
              </a:lnSpc>
              <a:buFont typeface="Arial" pitchFamily="34" charset="0"/>
              <a:buChar char="•"/>
            </a:pPr>
            <a:r>
              <a:rPr lang="es-ES" sz="1500" b="1" dirty="0">
                <a:latin typeface="Arial Narrow" pitchFamily="34" charset="0"/>
              </a:rPr>
              <a:t>ENTRENADOR DE FÚTBOL Y FUTBOL </a:t>
            </a:r>
            <a:r>
              <a:rPr lang="es-ES" sz="1500" b="1" dirty="0" smtClean="0">
                <a:latin typeface="Arial Narrow" pitchFamily="34" charset="0"/>
              </a:rPr>
              <a:t>SALA.</a:t>
            </a:r>
          </a:p>
          <a:p>
            <a:pPr marL="285750" indent="-285750" algn="just">
              <a:lnSpc>
                <a:spcPct val="150000"/>
              </a:lnSpc>
              <a:buFont typeface="Arial" pitchFamily="34" charset="0"/>
              <a:buChar char="•"/>
            </a:pPr>
            <a:r>
              <a:rPr lang="es-ES" sz="1500" b="1" dirty="0" smtClean="0">
                <a:latin typeface="Arial Narrow" pitchFamily="34" charset="0"/>
              </a:rPr>
              <a:t>CUERPOS </a:t>
            </a:r>
            <a:r>
              <a:rPr lang="es-ES" sz="1500" b="1" dirty="0">
                <a:latin typeface="Arial Narrow" pitchFamily="34" charset="0"/>
              </a:rPr>
              <a:t>DE SEGURIDAD: </a:t>
            </a:r>
            <a:r>
              <a:rPr lang="es-ES" sz="1500" dirty="0" smtClean="0">
                <a:latin typeface="Arial Narrow" pitchFamily="34" charset="0"/>
              </a:rPr>
              <a:t>BOMBERO</a:t>
            </a:r>
            <a:r>
              <a:rPr lang="es-ES" sz="1500" dirty="0">
                <a:latin typeface="Arial Narrow" pitchFamily="34" charset="0"/>
              </a:rPr>
              <a:t>, ESCALAS DE CABOS Y GUARDIAS DE LA GUARDIA CIVIL, MILITAR: ESCALA OFICIALES, MILITAR: ESCALA SUBOFICIALES, POLICIA LOCAL, POLICÍA NACIONAL, SEGURIDAD PRIVADA. </a:t>
            </a:r>
            <a:endParaRPr lang="es-ES" sz="1500" dirty="0" smtClean="0">
              <a:latin typeface="Arial Narrow" pitchFamily="34" charset="0"/>
            </a:endParaRPr>
          </a:p>
        </p:txBody>
      </p:sp>
      <p:sp>
        <p:nvSpPr>
          <p:cNvPr id="3" name="AutoShape 5" descr="data:image/jpeg;base64,/9j/4AAQSkZJRgABAQAAAQABAAD/2wCEAAkGBhISEBQUEhQVFBQUFhQVGBgXFBQUGBYVFhUVFhgUGBcYHCceGBkjGhQXHy8gIygpLSwsFR4xNTAqNSYrLCkBCQoKDgwOGg8PGiwfHyUtLCwsKSosLSwsLCwpKSksLCkpKSksKSksKSkpKSkpKSkpKSkpKSwpLCwpLCwpLCwsLP/AABEIAKkAvQMBIgACEQEDEQH/xAAbAAACAwEBAQAAAAAAAAAAAAAABQEDBAIGB//EAEQQAAIBAgQCBwUFBAcJAQAAAAECAAMRBBIhMQVBBhMiUWFxgTJCkaGxUnLB0fAUI5KzB1Nic6LC4RYkMzRDY4KDshX/xAAZAQACAwEAAAAAAAAAAAAAAAAAAQIDBAX/xAAoEQACAgEEAQMEAwEAAAAAAAAAAQIRAwQSITFBEzJSBVFhcRSBkSL/2gAMAwEAAhEDEQA/APuMIQgAQhKqldV9ogeZtE2kBbCZ/wBup/aHxna4hTsQfIiLfH7hRbImStxWmvO57hrMFbjpPsL8T+AlOTU44dssjjk+hzKa2MRfaYTz1bGVG3Y28P8ASUZZin9Q+CL46Z+WO6nHkHsgt8h85x/+wxFwoHzii01INJllrMr8liwQQwXi55r8DL04oh3uPMRTItCOtyr8g8EGP6eJVtiJbPOWltOuw2JH68Zph9Q+SKnp/sx9eAimnxNxvY/KaE4qvMEfObIavFLzRU8Ul4N8JTTxStswPrLc00KSfTK6omEi8mSEEJF5MACQZnxGOVPaOvcNT8Iur8ZY+wLDvOpmfLqMePhssjjlLobtUA3IEUVsfTFRmPa0CrYX03O+m5+UwVajP7RJ8/ynIpznZde37EaI6dLs01uMO2igKPifyiqvg2c5jUe/jlYfMTd1c7CTDLLOfuZfGMY9IW/s1blUX1Wp9A9pPU1v60elMf5iYwKzkrIckzF1FX+t+NOl+U7DsPaF/Fb/ADU/hNBWQVkQOFqqeY+Nj8DNCZj7IuO/8ZS1O+h18P1tMNE4qlUHV5WS+oLMgH/19JJd8hzXA3ZCNSLAb+EgTJjmxFZ1DFaaKVYhWZy1mBsSQoA07iZrAg0r4Ixba5OwYSBJhYyZEIQAi0sp4hl2J+s4hHGTj0JpPs2U+KMPaAPymqlxFD4ecU5YETXj1mWPfJTLBFj9WvtOogo5geySI2wxe3a/XnOlh1PqeDNPHt8ndfCK+4i6vwkjVdo4kWlmXT48naFHJKPR5p6ZG4gJ6Grhw2+s8txXiSUK/VvcA2s24seRHLznIz6V4la6NePLv4ZpkiTlhaZaouTsJBWdWgYgKysjLLLQywGV5ZNp2Fk5YAVzoCTlkhYCJEmFoZYARCSFk2gBzaTJtLqWHJkoxcnUUJySKQJroYEnUzVQwQG+s0gTqYNFXOQyZM19FVHDhdpaBJEJ0oxUVSM7dhCEJIQTy3TXgb1kDU1zMtwQCASNwQTzBvp3Ez1MgyvLBTjtZKMnF2j5xwXjzqopOMxFwucZWFuV/Dx9I5wvFAxIIsRbWxym9tO8HUd8OIcAHXhlFv3zE+TBG+uYzupw65Vtm7N/4T+ZnEnj5d+DcpqrRsGs6yRgMGGQX0NhqP1rFbY5FqGmxsQbXOx258vWRzaeWLlihl3FoSTklygScsoolvKhTh1cuhHQtzKeqh1Utk2i2huZV1cjJL7QyR0LcZysMkl8SiuqEjMxtYa28T3RlRw4Gu5/W00YdM8r/BGeXaZ6GD79B8/9JtSkALCdCTOxiwwxqkZJScuwhCEvIhCEIAEIQgASDJkGJgL6z9r1J+Gn4TItZTUt6bjy235fKK8ZWqpWswJBdrW2AJuCfj8puxHCxV/eU/a3te2vnOU25N0ujSopIfieG4gx/aHv3n5mepwGJqWtUFiOcy8Q4dmJdVDX9pbgG/2lPJvDnJ6lerBbQxNQk7FuFqlQMpt4Hb07vT4Rjh8crHLs3cbfLviqsllJQ5rbjZlPcRymbhWENV+0fM8we/wnIb28GvamrPUQiihxJ0OV+1YkeOn1jWjWVxdTf6yd2UtUdgSbQErxGJVBdjryHM/lJJfci3yWGwFzYAbk7RZi+JE9mloPtbH07pnrYtqp7Xs8lGw/My4IqrmbQfrYbk+Ei5LqJZGHmQoNIq4YakEHe+t+ZnqE4i/PL8D9Ziw+ELEMVyKNVU7k/ab8Bym4UgI8eSeP2sUnF9o3YfEhh3GXiKuuykEd4v5E2P1v6RoJ3NLm9SFvsxzjtZMIQmogEIQgAQhCABOWa286nnumjMcM1NWK9YQpYe6nvnztf4yvJNQi5MlGO50cv0qwFVmprXR3S9wl2YW52ANwO/aU0eI0lICZyPCm49eXdPlKcMoK5Jbs37IpqVenbZkqb5hp7Vwe7mPWYKlWcKSWrLlCsAzKrBgcldF90NZgV911YbTj5NQpf9Ro3/x9vEmevxHTHD09Gzk92XMfhvM1X+kHDKAclQgmwOQkXPu3FxfwnkqXQPEOSRopOlzGr9A2CsxIAZSHX3XAGlxz894v5mWr8foPQxLtkcV6T0KzZlp1kqjZ6YIb7rDZ18Gv6TXwjpNSQE1b022u6hQ/iFBuvkRENDgTEWZ6otpYOAtr6DmTpz8I1wHRZRsl/FjczNkm5u2X+lCMas1DFLWYsjK1zyJHd36x3g8GbX594/WsyUeBoN7egE7qYakg1dl8qjD8ZBd2VTa6iNhTqWt2fva/Tvi3GYZQe06jvubknvtFOJ4rSVkANRsz5dXY+47afwzPS4+hWo6Kqqhy5jqAVF21PiQPSWzkpRK4wlF2N6I+wh++/ZA8hznYemhzVGDuOZ1t91Rt9YmTEtVAILvcXsqM2/gBpNFHhFdtqJHi7KvyuT8pCMJy9qJPau2b6nHk5An5TLV4252AHzlqdGcQdzST+Jz+EuXoe3vVz5Kij63ly0mZ+CPqY0Y8FWq1ayqSSLgnuyjU/T5iezEwcM4QlAWW5J3ZiCT6/hN4nW0uB4o0+zLlmpPgmEITWVBCEIAEIQgAGef6T4R6tNlU2JuNgbeyDb0M9BMtdbNf9bW/EfCZtTHdjaJ45bZWfPqH9HpPtFj6gfQCen4PwIYdAq6bgc7Z7X9MwB+M0YnjyrsInbpcpcgMCQAbDX30G/rOJGWOMqTs6E/VyRtrgfrVI5n5SrE3YWLG3wi7FcZ1IUcz9ZjerVfnYSDm+iMYVyM2q0qfd9TM1XjXJF+MwdULgG7NyVRmPw/OMcJwCq+ptRHoz/LQRwxTycRQ5SjHtmGvjahHabKPMCRhuHvU9hGa/vNdV/ibU+gnp8JwCjTN8udvtP2j6ch6RiFnQx/T/myiWp+J4T/YrF1at3qU6KhWVDTu7rnsGYZgAGI0B5C/M3G+l0CFPJ1NXKKahVV6VOqgPNgDY5iSSTe9yZ66E3R02OPSKXlk/IiRMdT5Yeqo+yKlJvQXYX+EY4LHBxsVI3U6EfmJrIi3ifCy4vTdqb8mW2/rG1KHMefwR4lwxjeTEnD+LOrdXXAzDTMBYN3XHu35W0PhHYMnDJGa4FKLXYSYQlhEIQhAAhCEACEIQAJVXS4lsiRlFSVMadHx3ptTdKjuWPV5rEf1bEeyeQB3U8wfCJOAYkVKqKmpqVKag/2EYVajeXYA82t3z630k6ILirMrtRqgZc6e8v2HXZ18Dzivo3/RpTw7M9aoaznQWXIoW+1rkm/n6TkrRSTqjoLVLZTJpHM1qamo39nYebbCM8P0fdtaz5Qfdpnl4sdfgI+oUFRcqgKBsALCWTRi0MI+7kyzzN9GfCcPp0xZFC99hqfM7n1mi0mE3qKXCKLCRaTCMAhCEACRaTCACzi/BUrqMwIZfZYEqR3i45SvAY0panVJuNAx5jxPMxtK6tFWFmAPmJRLG92+HZNS4pnSvOrxeeFAewzJ5MbfCAw1YbVAfMQ9Sa7j/gqX3GEmcU721ncuREIQhGATksJMS9I3ZFRlOUl0Umw1VnCka+BkJOlY0rY5DCdCeN4fjq1OjSqM4frmNlyhcvtZR2dx2QL76z1OAxgq0kqAWDqrW7ri9oRlfANUaYTkPJJkxEynE1siluQ38p31gvaUY8XpP90yMnxwNEYDiKVQShBta9vEXX4rY+s1XnneiWi1POl8qFP9ek9DeEXaBqmR1ozZedr28O+YsbxZKTAOct9QSdNPa5cgLyrEYaoa6FTZBdiQRuNDTIO6sD6FfGL+ly9gfcq/ynvISk6saXI6xWOVEDn2NLnkAdj5SzCYpai5lIIuQbciDYj0IMX8ZX/dG+5/lk9Gz+5Y99av/NeST5oVcDaE5z8ucktJWImE46wToNC0BMJyrg7TmrVCgkwtAWQmfCYxai5lN9WHqpIPzB1lzVANTtCwOoSA14XjAmJ+kg/dp/eU/wCYscRH0mq9imOfWUz/AI1leT2ko9iTh9dnp0hlenTT2XcKVbV1VVYHm5U6gbWnq8DRVaKJTN1VAqnS5Ci3x0nnSv8AuCUm0IygnuPWdkeZJFgJv4WWGEqEC9qldlHeoqsQPW0hHgbKsStWmQwqLmZwpQKuVVOwBtmZtVJJPwvGVHiV8MlU6ZkVj4dnMQPgQJ59mZx1jM1jUphFBOUJZGzW5szMd+QAjJcMz8NVVvm6lSBzuFvl9bW9Yk7sGjjD4N67O3WFFVyoyqpLslszMWF7ZrqALaL4zbhKlQ4ZuttmU1FOmllchf8ADbWV8ErhKRW9z1lQgcyHYuunkwl74xXoMw27Sg6WJBy3XwvtJ8beBPsQ8IwzsrsKpUU+rIUBdT1SN2mIvbXYWjfo3xB6qMHsSuTUaaMit9c3ymLgB/c1/EIfMdQn4gyzol/1f/V/LAkYcNfob6OqmLcY1FDHKWAI02KYhj86a/Cc9Lx2B9yr/KecYhD+3pobAqxNtACmKF7+ZA9Z30tBKLbW4qL6mlUNvlDnb/YeTdxf/lW+5/llfA3y4dj/AN2v/OcSzi1zhGI5Jf0yyjgtEthWU9kl62+tr1GYH5gyb7YvBjxGNDVv+MtPJY2umZma9s2bUIFINhuW8Ix4Fxfr1N9wqE9xDZhcf+SMPSKeCcNokMcRSpsx6sguiuRlprTK6gn2qfzjrhnVAuKaKgSyEqqqBu2TQe7fXxYyMEOR5/E4isHamgd7tUtlyBkRUosMofRiOsNh4x5w+jV6jttnYi6hk6mwtorqLkHm0XcNYHGX/vuWgvTwp/D5RtxnEGnTDDYMoPgGOW/pe/naEaUbB90J8TiKuHsRUFS+Zm7KgXXL2VC7C2bTU+Ma8fJFG6mxBBB9Z5viFNjSDOWLOKpy+6g0sijawCj1ueZnpekF/wBncjWwDeg1iXMWHkXdHcFUYdYaxKZ6v7vIg9moyqC/tEC17S7i+KZnWkjAM75AbA5BZmZwNiQtNrX5sJbwCrlo2bQipVvy9qq5UeZuPjMdfCsuPVrdjMGv4NTq07fxFf4o/CDyy79sOFqrTZmdCFOZrFgWqKhuRYbuvLvj6eY4yvW1gi6kqtvu9dS7R7h2Wt9xu6eok4eSLJmPHcLStkz3ORlcAMQMym4JtvbuM2QkqEJcL0Sw9Nw6qxKksAajsoYm+YKTa/5xulIBQoFgBYDkANhO4QoBW/R2iXDZSCMhsHcLdCCpKA5SRa222k1YHALSphFvlXa5LEDuudZqhCgFeO6PUqr52zhiMrZKj086/ZfKe0JrbAqaXVgZVy5bKctl2sLbTTCFAL8DwanRJ6sEXVFtmYiyAKuhO9ha8nA8Gp0mLUwy3VVIzsQQosuhO475vhCgMWO4WlX2r30sVYqwsQwII1FiPr3y2pg1ZQrC4Fjqb6jnffw9TNEIwMmE4etNMgLMu3bYv2fs68gNJzhOFpTZimYBrXXOStwALgHY2AHpNsIALeI8Cp1irNnVl2am7U2sdxddxNODwKUkCIoVRy38ySdye+aYRUArp9H6SuHGcMHapfrGuWYBWvrqCFAttpGFWiGUqwuDoR3iWQjAUVejFBixKt2s9x1j2GcWbKt7KTvpzjEYYZMh7QtlOY3uLWNzzl0IqAW0eBUlq9aFOa97Z3KhrZcwQnKGtpe004zApVQo63VhY8j5gjUH8pphCgMHDeDU6GbJmJaxLMxdza9rs3IX0E3SYR0B/9k="/>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4" name="AutoShape 7" descr="data:image/jpeg;base64,/9j/4AAQSkZJRgABAQAAAQABAAD/2wCEAAkGBhISEBQUEhQVFBQUFhQVGBgXFBQUGBYVFhUVFhgUGBcYHCceGBkjGhQXHy8gIygpLSwsFR4xNTAqNSYrLCkBCQoKDgwOGg8PGiwfHyUtLCwsKSosLSwsLCwpKSksLCkpKSksKSksKSkpKSkpKSkpKSkpKSwpLCwpLCwpLCwsLP/AABEIAKkAvQMBIgACEQEDEQH/xAAbAAACAwEBAQAAAAAAAAAAAAAABQEDBAIGB//EAEQQAAIBAgQCBwUFBAcJAQAAAAECAAMRBBIhMQVBBhMiUWFxgTJCkaGxUnLB0fAUI5KzB1Nic6LC4RYkMzRDY4KDshX/xAAZAQACAwEAAAAAAAAAAAAAAAAAAQIDBAX/xAAoEQACAgEEAQMEAwEAAAAAAAAAAQIRAwQSITFBEzJSBVFhcRSBkSL/2gAMAwEAAhEDEQA/APuMIQgAQhKqldV9ogeZtE2kBbCZ/wBup/aHxna4hTsQfIiLfH7hRbImStxWmvO57hrMFbjpPsL8T+AlOTU44dssjjk+hzKa2MRfaYTz1bGVG3Y28P8ASUZZin9Q+CL46Z+WO6nHkHsgt8h85x/+wxFwoHzii01INJllrMr8liwQQwXi55r8DL04oh3uPMRTItCOtyr8g8EGP6eJVtiJbPOWltOuw2JH68Zph9Q+SKnp/sx9eAimnxNxvY/KaE4qvMEfObIavFLzRU8Ul4N8JTTxStswPrLc00KSfTK6omEi8mSEEJF5MACQZnxGOVPaOvcNT8Iur8ZY+wLDvOpmfLqMePhssjjlLobtUA3IEUVsfTFRmPa0CrYX03O+m5+UwVajP7RJ8/ynIpznZde37EaI6dLs01uMO2igKPifyiqvg2c5jUe/jlYfMTd1c7CTDLLOfuZfGMY9IW/s1blUX1Wp9A9pPU1v60elMf5iYwKzkrIckzF1FX+t+NOl+U7DsPaF/Fb/ADU/hNBWQVkQOFqqeY+Nj8DNCZj7IuO/8ZS1O+h18P1tMNE4qlUHV5WS+oLMgH/19JJd8hzXA3ZCNSLAb+EgTJjmxFZ1DFaaKVYhWZy1mBsSQoA07iZrAg0r4Ixba5OwYSBJhYyZEIQAi0sp4hl2J+s4hHGTj0JpPs2U+KMPaAPymqlxFD4ecU5YETXj1mWPfJTLBFj9WvtOogo5geySI2wxe3a/XnOlh1PqeDNPHt8ndfCK+4i6vwkjVdo4kWlmXT48naFHJKPR5p6ZG4gJ6Grhw2+s8txXiSUK/VvcA2s24seRHLznIz6V4la6NePLv4ZpkiTlhaZaouTsJBWdWgYgKysjLLLQywGV5ZNp2Fk5YAVzoCTlkhYCJEmFoZYARCSFk2gBzaTJtLqWHJkoxcnUUJySKQJroYEnUzVQwQG+s0gTqYNFXOQyZM19FVHDhdpaBJEJ0oxUVSM7dhCEJIQTy3TXgb1kDU1zMtwQCASNwQTzBvp3Ez1MgyvLBTjtZKMnF2j5xwXjzqopOMxFwucZWFuV/Dx9I5wvFAxIIsRbWxym9tO8HUd8OIcAHXhlFv3zE+TBG+uYzupw65Vtm7N/4T+ZnEnj5d+DcpqrRsGs6yRgMGGQX0NhqP1rFbY5FqGmxsQbXOx258vWRzaeWLlihl3FoSTklygScsoolvKhTh1cuhHQtzKeqh1Utk2i2huZV1cjJL7QyR0LcZysMkl8SiuqEjMxtYa28T3RlRw4Gu5/W00YdM8r/BGeXaZ6GD79B8/9JtSkALCdCTOxiwwxqkZJScuwhCEvIhCEIAEIQgASDJkGJgL6z9r1J+Gn4TItZTUt6bjy235fKK8ZWqpWswJBdrW2AJuCfj8puxHCxV/eU/a3te2vnOU25N0ujSopIfieG4gx/aHv3n5mepwGJqWtUFiOcy8Q4dmJdVDX9pbgG/2lPJvDnJ6lerBbQxNQk7FuFqlQMpt4Hb07vT4Rjh8crHLs3cbfLviqsllJQ5rbjZlPcRymbhWENV+0fM8we/wnIb28GvamrPUQiihxJ0OV+1YkeOn1jWjWVxdTf6yd2UtUdgSbQErxGJVBdjryHM/lJJfci3yWGwFzYAbk7RZi+JE9mloPtbH07pnrYtqp7Xs8lGw/My4IqrmbQfrYbk+Ei5LqJZGHmQoNIq4YakEHe+t+ZnqE4i/PL8D9Ziw+ELEMVyKNVU7k/ab8Bym4UgI8eSeP2sUnF9o3YfEhh3GXiKuuykEd4v5E2P1v6RoJ3NLm9SFvsxzjtZMIQmogEIQgAQhCABOWa286nnumjMcM1NWK9YQpYe6nvnztf4yvJNQi5MlGO50cv0qwFVmprXR3S9wl2YW52ANwO/aU0eI0lICZyPCm49eXdPlKcMoK5Jbs37IpqVenbZkqb5hp7Vwe7mPWYKlWcKSWrLlCsAzKrBgcldF90NZgV911YbTj5NQpf9Ro3/x9vEmevxHTHD09Gzk92XMfhvM1X+kHDKAclQgmwOQkXPu3FxfwnkqXQPEOSRopOlzGr9A2CsxIAZSHX3XAGlxz894v5mWr8foPQxLtkcV6T0KzZlp1kqjZ6YIb7rDZ18Gv6TXwjpNSQE1b022u6hQ/iFBuvkRENDgTEWZ6otpYOAtr6DmTpz8I1wHRZRsl/FjczNkm5u2X+lCMas1DFLWYsjK1zyJHd36x3g8GbX594/WsyUeBoN7egE7qYakg1dl8qjD8ZBd2VTa6iNhTqWt2fva/Tvi3GYZQe06jvubknvtFOJ4rSVkANRsz5dXY+47afwzPS4+hWo6Kqqhy5jqAVF21PiQPSWzkpRK4wlF2N6I+wh++/ZA8hznYemhzVGDuOZ1t91Rt9YmTEtVAILvcXsqM2/gBpNFHhFdtqJHi7KvyuT8pCMJy9qJPau2b6nHk5An5TLV4252AHzlqdGcQdzST+Jz+EuXoe3vVz5Kij63ly0mZ+CPqY0Y8FWq1ayqSSLgnuyjU/T5iezEwcM4QlAWW5J3ZiCT6/hN4nW0uB4o0+zLlmpPgmEITWVBCEIAEIQgAGef6T4R6tNlU2JuNgbeyDb0M9BMtdbNf9bW/EfCZtTHdjaJ45bZWfPqH9HpPtFj6gfQCen4PwIYdAq6bgc7Z7X9MwB+M0YnjyrsInbpcpcgMCQAbDX30G/rOJGWOMqTs6E/VyRtrgfrVI5n5SrE3YWLG3wi7FcZ1IUcz9ZjerVfnYSDm+iMYVyM2q0qfd9TM1XjXJF+MwdULgG7NyVRmPw/OMcJwCq+ptRHoz/LQRwxTycRQ5SjHtmGvjahHabKPMCRhuHvU9hGa/vNdV/ibU+gnp8JwCjTN8udvtP2j6ch6RiFnQx/T/myiWp+J4T/YrF1at3qU6KhWVDTu7rnsGYZgAGI0B5C/M3G+l0CFPJ1NXKKahVV6VOqgPNgDY5iSSTe9yZ66E3R02OPSKXlk/IiRMdT5Yeqo+yKlJvQXYX+EY4LHBxsVI3U6EfmJrIi3ifCy4vTdqb8mW2/rG1KHMefwR4lwxjeTEnD+LOrdXXAzDTMBYN3XHu35W0PhHYMnDJGa4FKLXYSYQlhEIQhAAhCEACEIQAJVXS4lsiRlFSVMadHx3ptTdKjuWPV5rEf1bEeyeQB3U8wfCJOAYkVKqKmpqVKag/2EYVajeXYA82t3z630k6ILirMrtRqgZc6e8v2HXZ18Dzivo3/RpTw7M9aoaznQWXIoW+1rkm/n6TkrRSTqjoLVLZTJpHM1qamo39nYebbCM8P0fdtaz5Qfdpnl4sdfgI+oUFRcqgKBsALCWTRi0MI+7kyzzN9GfCcPp0xZFC99hqfM7n1mi0mE3qKXCKLCRaTCMAhCEACRaTCACzi/BUrqMwIZfZYEqR3i45SvAY0panVJuNAx5jxPMxtK6tFWFmAPmJRLG92+HZNS4pnSvOrxeeFAewzJ5MbfCAw1YbVAfMQ9Sa7j/gqX3GEmcU721ncuREIQhGATksJMS9I3ZFRlOUl0Umw1VnCka+BkJOlY0rY5DCdCeN4fjq1OjSqM4frmNlyhcvtZR2dx2QL76z1OAxgq0kqAWDqrW7ri9oRlfANUaYTkPJJkxEynE1siluQ38p31gvaUY8XpP90yMnxwNEYDiKVQShBta9vEXX4rY+s1XnneiWi1POl8qFP9ek9DeEXaBqmR1ozZedr28O+YsbxZKTAOct9QSdNPa5cgLyrEYaoa6FTZBdiQRuNDTIO6sD6FfGL+ly9gfcq/ynvISk6saXI6xWOVEDn2NLnkAdj5SzCYpai5lIIuQbciDYj0IMX8ZX/dG+5/lk9Gz+5Y99av/NeST5oVcDaE5z8ucktJWImE46wToNC0BMJyrg7TmrVCgkwtAWQmfCYxai5lN9WHqpIPzB1lzVANTtCwOoSA14XjAmJ+kg/dp/eU/wCYscRH0mq9imOfWUz/AI1leT2ko9iTh9dnp0hlenTT2XcKVbV1VVYHm5U6gbWnq8DRVaKJTN1VAqnS5Ci3x0nnSv8AuCUm0IygnuPWdkeZJFgJv4WWGEqEC9qldlHeoqsQPW0hHgbKsStWmQwqLmZwpQKuVVOwBtmZtVJJPwvGVHiV8MlU6ZkVj4dnMQPgQJ59mZx1jM1jUphFBOUJZGzW5szMd+QAjJcMz8NVVvm6lSBzuFvl9bW9Yk7sGjjD4N67O3WFFVyoyqpLslszMWF7ZrqALaL4zbhKlQ4ZuttmU1FOmllchf8ADbWV8ErhKRW9z1lQgcyHYuunkwl74xXoMw27Sg6WJBy3XwvtJ8beBPsQ8IwzsrsKpUU+rIUBdT1SN2mIvbXYWjfo3xB6qMHsSuTUaaMit9c3ymLgB/c1/EIfMdQn4gyzol/1f/V/LAkYcNfob6OqmLcY1FDHKWAI02KYhj86a/Cc9Lx2B9yr/KecYhD+3pobAqxNtACmKF7+ZA9Z30tBKLbW4qL6mlUNvlDnb/YeTdxf/lW+5/llfA3y4dj/AN2v/OcSzi1zhGI5Jf0yyjgtEthWU9kl62+tr1GYH5gyb7YvBjxGNDVv+MtPJY2umZma9s2bUIFINhuW8Ix4Fxfr1N9wqE9xDZhcf+SMPSKeCcNokMcRSpsx6sguiuRlprTK6gn2qfzjrhnVAuKaKgSyEqqqBu2TQe7fXxYyMEOR5/E4isHamgd7tUtlyBkRUosMofRiOsNh4x5w+jV6jttnYi6hk6mwtorqLkHm0XcNYHGX/vuWgvTwp/D5RtxnEGnTDDYMoPgGOW/pe/naEaUbB90J8TiKuHsRUFS+Zm7KgXXL2VC7C2bTU+Ma8fJFG6mxBBB9Z5viFNjSDOWLOKpy+6g0sijawCj1ueZnpekF/wBncjWwDeg1iXMWHkXdHcFUYdYaxKZ6v7vIg9moyqC/tEC17S7i+KZnWkjAM75AbA5BZmZwNiQtNrX5sJbwCrlo2bQipVvy9qq5UeZuPjMdfCsuPVrdjMGv4NTq07fxFf4o/CDyy79sOFqrTZmdCFOZrFgWqKhuRYbuvLvj6eY4yvW1gi6kqtvu9dS7R7h2Wt9xu6eok4eSLJmPHcLStkz3ORlcAMQMym4JtvbuM2QkqEJcL0Sw9Nw6qxKksAajsoYm+YKTa/5xulIBQoFgBYDkANhO4QoBW/R2iXDZSCMhsHcLdCCpKA5SRa222k1YHALSphFvlXa5LEDuudZqhCgFeO6PUqr52zhiMrZKj086/ZfKe0JrbAqaXVgZVy5bKctl2sLbTTCFAL8DwanRJ6sEXVFtmYiyAKuhO9ha8nA8Gp0mLUwy3VVIzsQQosuhO475vhCgMWO4WlX2r30sVYqwsQwII1FiPr3y2pg1ZQrC4Fjqb6jnffw9TNEIwMmE4etNMgLMu3bYv2fs68gNJzhOFpTZimYBrXXOStwALgHY2AHpNsIALeI8Cp1irNnVl2am7U2sdxddxNODwKUkCIoVRy38ySdye+aYRUArp9H6SuHGcMHapfrGuWYBWvrqCFAttpGFWiGUqwuDoR3iWQjAUVejFBixKt2s9x1j2GcWbKt7KTvpzjEYYZMh7QtlOY3uLWNzzl0IqAW0eBUlq9aFOa97Z3KhrZcwQnKGtpe004zApVQo63VhY8j5gjUH8pphCgMHDeDU6GbJmJaxLMxdza9rs3IX0E3SYR0B/9k="/>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 xmlns:p14="http://schemas.microsoft.com/office/powerpoint/2010/main" val="3771015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eaLnBrk="1" hangingPunct="1"/>
            <a:r>
              <a:rPr lang="es-ES" sz="3400" smtClean="0"/>
              <a:t>¡¡¡SI NECESITAS MÁS INFORMACIÓN…!!!</a:t>
            </a:r>
          </a:p>
        </p:txBody>
      </p:sp>
      <p:sp>
        <p:nvSpPr>
          <p:cNvPr id="93187" name="Rectangle 3"/>
          <p:cNvSpPr>
            <a:spLocks noGrp="1" noChangeArrowheads="1"/>
          </p:cNvSpPr>
          <p:nvPr>
            <p:ph type="body" sz="half" idx="1"/>
          </p:nvPr>
        </p:nvSpPr>
        <p:spPr/>
        <p:txBody>
          <a:bodyPr/>
          <a:lstStyle/>
          <a:p>
            <a:pPr eaLnBrk="1" hangingPunct="1">
              <a:lnSpc>
                <a:spcPct val="90000"/>
              </a:lnSpc>
            </a:pPr>
            <a:r>
              <a:rPr lang="es-ES" sz="2800" dirty="0" smtClean="0"/>
              <a:t>¡ACUDE AL DEPARTAMENTO DE ORIENTACIÓN, PIDIENDO CITA PREVIA A LA ORIENTADORA!</a:t>
            </a:r>
          </a:p>
          <a:p>
            <a:pPr eaLnBrk="1" hangingPunct="1">
              <a:lnSpc>
                <a:spcPct val="90000"/>
              </a:lnSpc>
            </a:pPr>
            <a:r>
              <a:rPr lang="es-ES" sz="2800" dirty="0" smtClean="0"/>
              <a:t>¡MUCHO ANIMO Y SUERTE A TODOS!</a:t>
            </a:r>
          </a:p>
        </p:txBody>
      </p:sp>
      <p:pic>
        <p:nvPicPr>
          <p:cNvPr id="93188" name="Picture 4" descr="MCj04281050000[1]"/>
          <p:cNvPicPr>
            <a:picLocks noGrp="1" noChangeAspect="1" noChangeArrowheads="1"/>
          </p:cNvPicPr>
          <p:nvPr>
            <p:ph sz="half" idx="2"/>
          </p:nvPr>
        </p:nvPicPr>
        <p:blipFill>
          <a:blip r:embed="rId3" cstate="print"/>
          <a:srcRect/>
          <a:stretch>
            <a:fillRect/>
          </a:stretch>
        </p:blipFill>
        <p:spPr>
          <a:xfrm>
            <a:off x="5219700" y="2565400"/>
            <a:ext cx="2808288" cy="2519363"/>
          </a:xfrm>
        </p:spPr>
      </p:pic>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ctrTitle"/>
          </p:nvPr>
        </p:nvSpPr>
        <p:spPr>
          <a:xfrm>
            <a:off x="533400" y="1371600"/>
            <a:ext cx="7851648" cy="4361656"/>
          </a:xfrm>
        </p:spPr>
        <p:txBody>
          <a:bodyPr>
            <a:noAutofit/>
          </a:bodyPr>
          <a:lstStyle/>
          <a:p>
            <a:r>
              <a:rPr lang="es-ES" sz="4400" b="0" dirty="0" smtClean="0">
                <a:solidFill>
                  <a:schemeClr val="tx1"/>
                </a:solidFill>
              </a:rPr>
              <a:t>Odié cada minuto de entrenamiento, pero dije, no te rindas. Sufre ahora y vive el resto de tu vida como un campeón.-Muhammad </a:t>
            </a:r>
            <a:r>
              <a:rPr lang="es-ES" sz="4400" b="0" dirty="0" err="1" smtClean="0">
                <a:solidFill>
                  <a:schemeClr val="tx1"/>
                </a:solidFill>
              </a:rPr>
              <a:t>Ali</a:t>
            </a:r>
            <a:r>
              <a:rPr lang="es-ES" sz="4400" b="0" dirty="0" smtClean="0">
                <a:solidFill>
                  <a:schemeClr val="tx1"/>
                </a:solidFill>
              </a:rPr>
              <a:t>.</a:t>
            </a:r>
            <a:endParaRPr lang="es-ES" sz="4400" dirty="0">
              <a:solidFill>
                <a:schemeClr val="tx1"/>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s-ES" sz="3400" dirty="0" smtClean="0"/>
              <a:t>BACHILLERATO LOE: RELACIÓN CON ESTUDIOS UNIVERSITARIOS I</a:t>
            </a:r>
          </a:p>
        </p:txBody>
      </p:sp>
      <p:sp>
        <p:nvSpPr>
          <p:cNvPr id="82947" name="Rectangle 3"/>
          <p:cNvSpPr>
            <a:spLocks noGrp="1" noChangeArrowheads="1"/>
          </p:cNvSpPr>
          <p:nvPr>
            <p:ph sz="half" idx="1"/>
          </p:nvPr>
        </p:nvSpPr>
        <p:spPr>
          <a:xfrm>
            <a:off x="566738" y="1752600"/>
            <a:ext cx="3925887" cy="4267200"/>
          </a:xfrm>
        </p:spPr>
        <p:txBody>
          <a:bodyPr/>
          <a:lstStyle/>
          <a:p>
            <a:pPr eaLnBrk="1" hangingPunct="1">
              <a:lnSpc>
                <a:spcPct val="80000"/>
              </a:lnSpc>
            </a:pPr>
            <a:r>
              <a:rPr lang="es-ES" sz="1700" dirty="0" smtClean="0"/>
              <a:t>CIENCIAS SOCIALES Y JURÍDICAS:</a:t>
            </a:r>
          </a:p>
          <a:p>
            <a:pPr lvl="1" eaLnBrk="1" hangingPunct="1">
              <a:lnSpc>
                <a:spcPct val="80000"/>
              </a:lnSpc>
            </a:pPr>
            <a:r>
              <a:rPr lang="es-ES" sz="1600" dirty="0" smtClean="0"/>
              <a:t>Economía de la empresa.</a:t>
            </a:r>
          </a:p>
          <a:p>
            <a:pPr lvl="1" eaLnBrk="1" hangingPunct="1">
              <a:lnSpc>
                <a:spcPct val="80000"/>
              </a:lnSpc>
            </a:pPr>
            <a:r>
              <a:rPr lang="es-ES" sz="1600" dirty="0" smtClean="0"/>
              <a:t>Geografía.</a:t>
            </a:r>
          </a:p>
          <a:p>
            <a:pPr lvl="1" eaLnBrk="1" hangingPunct="1">
              <a:lnSpc>
                <a:spcPct val="80000"/>
              </a:lnSpc>
            </a:pPr>
            <a:r>
              <a:rPr lang="es-ES" sz="1600" dirty="0" smtClean="0"/>
              <a:t>Latín II.</a:t>
            </a:r>
          </a:p>
          <a:p>
            <a:pPr lvl="1" eaLnBrk="1" hangingPunct="1">
              <a:lnSpc>
                <a:spcPct val="80000"/>
              </a:lnSpc>
            </a:pPr>
            <a:r>
              <a:rPr lang="es-ES" sz="1600" dirty="0" smtClean="0"/>
              <a:t>Literatura universal.</a:t>
            </a:r>
          </a:p>
          <a:p>
            <a:pPr lvl="1" eaLnBrk="1" hangingPunct="1">
              <a:lnSpc>
                <a:spcPct val="80000"/>
              </a:lnSpc>
            </a:pPr>
            <a:r>
              <a:rPr lang="es-ES" sz="1600" dirty="0" smtClean="0"/>
              <a:t>Matemáticas aplicadas a las CC.SS. II</a:t>
            </a:r>
          </a:p>
        </p:txBody>
      </p:sp>
      <p:sp>
        <p:nvSpPr>
          <p:cNvPr id="82948" name="Rectangle 4"/>
          <p:cNvSpPr>
            <a:spLocks noGrp="1" noChangeArrowheads="1"/>
          </p:cNvSpPr>
          <p:nvPr>
            <p:ph sz="half" idx="2"/>
          </p:nvPr>
        </p:nvSpPr>
        <p:spPr>
          <a:xfrm>
            <a:off x="4641850" y="1752600"/>
            <a:ext cx="3925888" cy="4267200"/>
          </a:xfrm>
        </p:spPr>
        <p:txBody>
          <a:bodyPr/>
          <a:lstStyle/>
          <a:p>
            <a:pPr eaLnBrk="1" hangingPunct="1">
              <a:lnSpc>
                <a:spcPct val="80000"/>
              </a:lnSpc>
            </a:pPr>
            <a:r>
              <a:rPr lang="es-ES" sz="1700" dirty="0" smtClean="0"/>
              <a:t>ARTES Y HUMANIDADES:</a:t>
            </a:r>
          </a:p>
          <a:p>
            <a:pPr lvl="1" eaLnBrk="1" hangingPunct="1">
              <a:lnSpc>
                <a:spcPct val="80000"/>
              </a:lnSpc>
            </a:pPr>
            <a:r>
              <a:rPr lang="es-ES" sz="1400" dirty="0" smtClean="0"/>
              <a:t>Análisis musical I.</a:t>
            </a:r>
          </a:p>
          <a:p>
            <a:pPr lvl="1" eaLnBrk="1" hangingPunct="1">
              <a:lnSpc>
                <a:spcPct val="80000"/>
              </a:lnSpc>
            </a:pPr>
            <a:r>
              <a:rPr lang="es-ES" sz="1400" dirty="0" smtClean="0"/>
              <a:t>Anatomía aplicada.</a:t>
            </a:r>
          </a:p>
          <a:p>
            <a:pPr lvl="1" eaLnBrk="1" hangingPunct="1">
              <a:lnSpc>
                <a:spcPct val="80000"/>
              </a:lnSpc>
            </a:pPr>
            <a:r>
              <a:rPr lang="es-ES" sz="1400" dirty="0" smtClean="0"/>
              <a:t>Artes escénicas.</a:t>
            </a:r>
          </a:p>
          <a:p>
            <a:pPr lvl="1" eaLnBrk="1" hangingPunct="1">
              <a:lnSpc>
                <a:spcPct val="80000"/>
              </a:lnSpc>
            </a:pPr>
            <a:r>
              <a:rPr lang="es-ES" sz="1400" dirty="0" smtClean="0"/>
              <a:t>Cultura audiovisual.</a:t>
            </a:r>
          </a:p>
          <a:p>
            <a:pPr lvl="1" eaLnBrk="1" hangingPunct="1">
              <a:lnSpc>
                <a:spcPct val="80000"/>
              </a:lnSpc>
            </a:pPr>
            <a:r>
              <a:rPr lang="es-ES" sz="1400" dirty="0" smtClean="0"/>
              <a:t>Dibujo artístico II.</a:t>
            </a:r>
          </a:p>
          <a:p>
            <a:pPr lvl="1" eaLnBrk="1" hangingPunct="1">
              <a:lnSpc>
                <a:spcPct val="80000"/>
              </a:lnSpc>
            </a:pPr>
            <a:r>
              <a:rPr lang="es-ES" sz="1400" dirty="0" smtClean="0"/>
              <a:t>Dibujo técnico II.</a:t>
            </a:r>
          </a:p>
          <a:p>
            <a:pPr lvl="1" eaLnBrk="1" hangingPunct="1">
              <a:lnSpc>
                <a:spcPct val="80000"/>
              </a:lnSpc>
            </a:pPr>
            <a:r>
              <a:rPr lang="es-ES" sz="1400" dirty="0" smtClean="0"/>
              <a:t>Diseño. </a:t>
            </a:r>
          </a:p>
          <a:p>
            <a:pPr lvl="1" eaLnBrk="1" hangingPunct="1">
              <a:lnSpc>
                <a:spcPct val="80000"/>
              </a:lnSpc>
            </a:pPr>
            <a:r>
              <a:rPr lang="es-ES" sz="1400" dirty="0" smtClean="0"/>
              <a:t>Geografía.</a:t>
            </a:r>
          </a:p>
          <a:p>
            <a:pPr lvl="1" eaLnBrk="1" hangingPunct="1">
              <a:lnSpc>
                <a:spcPct val="80000"/>
              </a:lnSpc>
            </a:pPr>
            <a:r>
              <a:rPr lang="es-ES" sz="1400" dirty="0" smtClean="0"/>
              <a:t>Griego II.</a:t>
            </a:r>
          </a:p>
          <a:p>
            <a:pPr lvl="1" eaLnBrk="1" hangingPunct="1">
              <a:lnSpc>
                <a:spcPct val="80000"/>
              </a:lnSpc>
            </a:pPr>
            <a:r>
              <a:rPr lang="es-ES" sz="1400" dirty="0" smtClean="0"/>
              <a:t>Historia de la música y danza.</a:t>
            </a:r>
          </a:p>
          <a:p>
            <a:pPr lvl="1" eaLnBrk="1" hangingPunct="1">
              <a:lnSpc>
                <a:spcPct val="80000"/>
              </a:lnSpc>
            </a:pPr>
            <a:r>
              <a:rPr lang="es-ES" sz="1400" dirty="0" smtClean="0"/>
              <a:t>Historia del arte.</a:t>
            </a:r>
          </a:p>
          <a:p>
            <a:pPr lvl="1" eaLnBrk="1" hangingPunct="1">
              <a:lnSpc>
                <a:spcPct val="80000"/>
              </a:lnSpc>
            </a:pPr>
            <a:r>
              <a:rPr lang="es-ES" sz="1400" dirty="0" smtClean="0"/>
              <a:t>Latín II.</a:t>
            </a:r>
          </a:p>
          <a:p>
            <a:pPr lvl="1" eaLnBrk="1" hangingPunct="1">
              <a:lnSpc>
                <a:spcPct val="80000"/>
              </a:lnSpc>
            </a:pPr>
            <a:r>
              <a:rPr lang="es-ES" sz="1400" dirty="0" smtClean="0"/>
              <a:t>Lenguaje y práctica musical.</a:t>
            </a:r>
          </a:p>
          <a:p>
            <a:pPr lvl="1" eaLnBrk="1" hangingPunct="1">
              <a:lnSpc>
                <a:spcPct val="80000"/>
              </a:lnSpc>
            </a:pPr>
            <a:r>
              <a:rPr lang="es-ES" sz="1400" dirty="0" smtClean="0"/>
              <a:t>Literatura universal.</a:t>
            </a:r>
          </a:p>
          <a:p>
            <a:pPr lvl="1" eaLnBrk="1" hangingPunct="1">
              <a:lnSpc>
                <a:spcPct val="80000"/>
              </a:lnSpc>
            </a:pPr>
            <a:r>
              <a:rPr lang="es-ES" sz="1400" dirty="0" smtClean="0"/>
              <a:t>Técnicas de expresión gráfico plástica y volumen.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s-ES" sz="3400" smtClean="0"/>
              <a:t>BACHILLERATO LOE: RELACIÓN CON ESTUDIOS UNIVERSITARIOS II</a:t>
            </a:r>
          </a:p>
        </p:txBody>
      </p:sp>
      <p:sp>
        <p:nvSpPr>
          <p:cNvPr id="83971" name="Rectangle 3"/>
          <p:cNvSpPr>
            <a:spLocks noGrp="1" noChangeArrowheads="1"/>
          </p:cNvSpPr>
          <p:nvPr>
            <p:ph sz="half" idx="1"/>
          </p:nvPr>
        </p:nvSpPr>
        <p:spPr>
          <a:xfrm>
            <a:off x="566738" y="1752600"/>
            <a:ext cx="3925887" cy="4267200"/>
          </a:xfrm>
        </p:spPr>
        <p:txBody>
          <a:bodyPr/>
          <a:lstStyle/>
          <a:p>
            <a:pPr eaLnBrk="1" hangingPunct="1"/>
            <a:r>
              <a:rPr lang="es-ES" sz="2600" dirty="0" smtClean="0"/>
              <a:t>CIENCIAS:</a:t>
            </a:r>
          </a:p>
          <a:p>
            <a:pPr lvl="1" eaLnBrk="1" hangingPunct="1"/>
            <a:r>
              <a:rPr lang="es-ES" sz="2200" dirty="0" smtClean="0"/>
              <a:t>Química.</a:t>
            </a:r>
          </a:p>
          <a:p>
            <a:pPr lvl="1" eaLnBrk="1" hangingPunct="1"/>
            <a:r>
              <a:rPr lang="es-ES" sz="2200" dirty="0" smtClean="0"/>
              <a:t>Biología.</a:t>
            </a:r>
          </a:p>
          <a:p>
            <a:pPr lvl="1" eaLnBrk="1" hangingPunct="1"/>
            <a:r>
              <a:rPr lang="es-ES" sz="2200" dirty="0" smtClean="0"/>
              <a:t>Ciencias de la tierra y medioambientales.</a:t>
            </a:r>
          </a:p>
          <a:p>
            <a:pPr lvl="1" eaLnBrk="1" hangingPunct="1"/>
            <a:r>
              <a:rPr lang="es-ES" sz="2200" dirty="0" smtClean="0"/>
              <a:t>Física.</a:t>
            </a:r>
          </a:p>
          <a:p>
            <a:pPr lvl="1" eaLnBrk="1" hangingPunct="1"/>
            <a:r>
              <a:rPr lang="es-ES" sz="2200" dirty="0" smtClean="0"/>
              <a:t>Matemáticas II.</a:t>
            </a:r>
          </a:p>
          <a:p>
            <a:pPr lvl="1" eaLnBrk="1" hangingPunct="1"/>
            <a:endParaRPr lang="es-ES" sz="2200" dirty="0" smtClean="0"/>
          </a:p>
          <a:p>
            <a:pPr lvl="1" eaLnBrk="1" hangingPunct="1"/>
            <a:endParaRPr lang="es-ES" sz="2200" dirty="0" smtClean="0"/>
          </a:p>
        </p:txBody>
      </p:sp>
      <p:sp>
        <p:nvSpPr>
          <p:cNvPr id="83972" name="Rectangle 4"/>
          <p:cNvSpPr>
            <a:spLocks noGrp="1" noChangeArrowheads="1"/>
          </p:cNvSpPr>
          <p:nvPr>
            <p:ph sz="half" idx="2"/>
          </p:nvPr>
        </p:nvSpPr>
        <p:spPr>
          <a:xfrm>
            <a:off x="4641850" y="1752600"/>
            <a:ext cx="3925888" cy="4267200"/>
          </a:xfrm>
        </p:spPr>
        <p:txBody>
          <a:bodyPr/>
          <a:lstStyle/>
          <a:p>
            <a:pPr eaLnBrk="1" hangingPunct="1"/>
            <a:r>
              <a:rPr lang="es-ES" sz="2600" dirty="0" smtClean="0"/>
              <a:t>CIENCIAS DE LA SALUD:</a:t>
            </a:r>
          </a:p>
          <a:p>
            <a:pPr lvl="1" eaLnBrk="1" hangingPunct="1"/>
            <a:r>
              <a:rPr lang="es-ES" sz="2200" dirty="0" smtClean="0"/>
              <a:t>Biología.</a:t>
            </a:r>
          </a:p>
          <a:p>
            <a:pPr lvl="1" eaLnBrk="1" hangingPunct="1"/>
            <a:r>
              <a:rPr lang="es-ES" sz="2200" dirty="0" smtClean="0"/>
              <a:t>Ciencias de la tierra y medioambientales.</a:t>
            </a:r>
          </a:p>
          <a:p>
            <a:pPr lvl="1" eaLnBrk="1" hangingPunct="1"/>
            <a:r>
              <a:rPr lang="es-ES" sz="2200" dirty="0" smtClean="0"/>
              <a:t>Física.</a:t>
            </a:r>
          </a:p>
          <a:p>
            <a:pPr lvl="1" eaLnBrk="1" hangingPunct="1"/>
            <a:r>
              <a:rPr lang="es-ES" sz="2200" dirty="0" smtClean="0"/>
              <a:t>Matemáticas II.</a:t>
            </a:r>
          </a:p>
          <a:p>
            <a:pPr lvl="1" eaLnBrk="1" hangingPunct="1"/>
            <a:r>
              <a:rPr lang="es-ES" sz="2200" dirty="0" smtClean="0"/>
              <a:t>Química.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s-ES" sz="3400" smtClean="0"/>
              <a:t>BACHILLERATO LOE: RELACIÓN CON ESTUDIOS UNIVERSITARIOS III</a:t>
            </a:r>
          </a:p>
        </p:txBody>
      </p:sp>
      <p:sp>
        <p:nvSpPr>
          <p:cNvPr id="84995" name="Rectangle 6"/>
          <p:cNvSpPr>
            <a:spLocks noGrp="1" noChangeArrowheads="1"/>
          </p:cNvSpPr>
          <p:nvPr>
            <p:ph idx="1"/>
          </p:nvPr>
        </p:nvSpPr>
        <p:spPr/>
        <p:txBody>
          <a:bodyPr/>
          <a:lstStyle/>
          <a:p>
            <a:pPr eaLnBrk="1" hangingPunct="1"/>
            <a:r>
              <a:rPr lang="es-ES" dirty="0" smtClean="0"/>
              <a:t>INGENIERÍA Y ARQUITECTURA:</a:t>
            </a:r>
          </a:p>
          <a:p>
            <a:pPr lvl="1" eaLnBrk="1" hangingPunct="1"/>
            <a:r>
              <a:rPr lang="es-ES" dirty="0" smtClean="0"/>
              <a:t>Ciencias de la tierra y medioambientales.</a:t>
            </a:r>
          </a:p>
          <a:p>
            <a:pPr lvl="1" eaLnBrk="1" hangingPunct="1"/>
            <a:r>
              <a:rPr lang="es-ES" dirty="0" smtClean="0"/>
              <a:t>Dibujo técnico II.</a:t>
            </a:r>
          </a:p>
          <a:p>
            <a:pPr lvl="1" eaLnBrk="1" hangingPunct="1"/>
            <a:r>
              <a:rPr lang="es-ES" dirty="0" smtClean="0"/>
              <a:t>Electrotecnia.</a:t>
            </a:r>
          </a:p>
          <a:p>
            <a:pPr lvl="1" eaLnBrk="1" hangingPunct="1"/>
            <a:r>
              <a:rPr lang="es-ES" dirty="0" smtClean="0"/>
              <a:t>Física.</a:t>
            </a:r>
          </a:p>
          <a:p>
            <a:pPr lvl="1" eaLnBrk="1" hangingPunct="1"/>
            <a:r>
              <a:rPr lang="es-ES" dirty="0" smtClean="0"/>
              <a:t>Matemáticas II.</a:t>
            </a:r>
          </a:p>
          <a:p>
            <a:pPr lvl="1" eaLnBrk="1" hangingPunct="1"/>
            <a:r>
              <a:rPr lang="es-ES" dirty="0" smtClean="0"/>
              <a:t>Química.</a:t>
            </a:r>
          </a:p>
          <a:p>
            <a:pPr lvl="1" eaLnBrk="1" hangingPunct="1"/>
            <a:r>
              <a:rPr lang="es-ES" dirty="0" smtClean="0"/>
              <a:t>Tecnología industrial II.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4838" y="2420888"/>
            <a:ext cx="7934325" cy="25879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436096" y="404664"/>
            <a:ext cx="3098502" cy="830997"/>
          </a:xfrm>
          <a:prstGeom prst="rect">
            <a:avLst/>
          </a:prstGeom>
          <a:noFill/>
          <a:ln w="28575">
            <a:solidFill>
              <a:schemeClr val="accent6">
                <a:lumMod val="75000"/>
              </a:schemeClr>
            </a:solidFill>
            <a:prstDash val="sysDash"/>
          </a:ln>
        </p:spPr>
        <p:txBody>
          <a:bodyPr wrap="square" rtlCol="0">
            <a:spAutoFit/>
          </a:bodyPr>
          <a:lstStyle/>
          <a:p>
            <a:pPr algn="ctr"/>
            <a:r>
              <a:rPr lang="es-ES" sz="4800" dirty="0" smtClean="0">
                <a:solidFill>
                  <a:schemeClr val="accent6">
                    <a:lumMod val="75000"/>
                  </a:schemeClr>
                </a:solidFill>
                <a:latin typeface="Britannic Bold" pitchFamily="34" charset="0"/>
              </a:rPr>
              <a:t>G</a:t>
            </a:r>
            <a:r>
              <a:rPr lang="es-ES" sz="4800" dirty="0" smtClean="0">
                <a:solidFill>
                  <a:schemeClr val="accent6"/>
                </a:solidFill>
                <a:latin typeface="Britannic Bold" pitchFamily="34" charset="0"/>
              </a:rPr>
              <a:t>r</a:t>
            </a:r>
            <a:r>
              <a:rPr lang="es-ES" sz="4800" dirty="0" smtClean="0">
                <a:solidFill>
                  <a:schemeClr val="accent6">
                    <a:lumMod val="75000"/>
                  </a:schemeClr>
                </a:solidFill>
                <a:latin typeface="Britannic Bold" pitchFamily="34" charset="0"/>
              </a:rPr>
              <a:t>a</a:t>
            </a:r>
            <a:r>
              <a:rPr lang="es-ES" sz="4800" dirty="0" smtClean="0">
                <a:solidFill>
                  <a:schemeClr val="accent6"/>
                </a:solidFill>
                <a:latin typeface="Britannic Bold" pitchFamily="34" charset="0"/>
              </a:rPr>
              <a:t>d</a:t>
            </a:r>
            <a:r>
              <a:rPr lang="es-ES" sz="4800" dirty="0" smtClean="0">
                <a:solidFill>
                  <a:schemeClr val="accent6">
                    <a:lumMod val="75000"/>
                  </a:schemeClr>
                </a:solidFill>
                <a:latin typeface="Britannic Bold" pitchFamily="34" charset="0"/>
              </a:rPr>
              <a:t>o </a:t>
            </a:r>
            <a:endParaRPr lang="es-ES" sz="4800" dirty="0">
              <a:solidFill>
                <a:schemeClr val="accent6"/>
              </a:solidFill>
              <a:latin typeface="Berlin Sans FB Demi" pitchFamily="34" charset="0"/>
            </a:endParaRPr>
          </a:p>
        </p:txBody>
      </p:sp>
      <p:sp>
        <p:nvSpPr>
          <p:cNvPr id="2" name="1 CuadroTexto"/>
          <p:cNvSpPr txBox="1"/>
          <p:nvPr/>
        </p:nvSpPr>
        <p:spPr>
          <a:xfrm>
            <a:off x="1191284" y="1412776"/>
            <a:ext cx="6761433" cy="646331"/>
          </a:xfrm>
          <a:prstGeom prst="rect">
            <a:avLst/>
          </a:prstGeom>
          <a:noFill/>
        </p:spPr>
        <p:txBody>
          <a:bodyPr wrap="square" rtlCol="0">
            <a:spAutoFit/>
          </a:bodyPr>
          <a:lstStyle/>
          <a:p>
            <a:pPr algn="ctr"/>
            <a:r>
              <a:rPr lang="es-ES" sz="1800" b="1" dirty="0" smtClean="0">
                <a:solidFill>
                  <a:schemeClr val="accent6">
                    <a:lumMod val="75000"/>
                  </a:schemeClr>
                </a:solidFill>
                <a:latin typeface="Arial Narrow" pitchFamily="34" charset="0"/>
              </a:rPr>
              <a:t>OFERTA DE TITULACIONES SEGÚN LAS ASIGNATURAS ELEGIDAS EN 2º BACHILLER. </a:t>
            </a:r>
            <a:endParaRPr lang="es-ES" sz="1800" b="1" dirty="0">
              <a:solidFill>
                <a:schemeClr val="accent6">
                  <a:lumMod val="75000"/>
                </a:schemeClr>
              </a:solidFill>
              <a:latin typeface="Arial Narrow" pitchFamily="34" charset="0"/>
            </a:endParaRPr>
          </a:p>
        </p:txBody>
      </p:sp>
    </p:spTree>
    <p:extLst>
      <p:ext uri="{BB962C8B-B14F-4D97-AF65-F5344CB8AC3E}">
        <p14:creationId xmlns="" xmlns:p14="http://schemas.microsoft.com/office/powerpoint/2010/main" val="2706175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436096" y="404664"/>
            <a:ext cx="3098502" cy="830997"/>
          </a:xfrm>
          <a:prstGeom prst="rect">
            <a:avLst/>
          </a:prstGeom>
          <a:noFill/>
          <a:ln w="28575">
            <a:solidFill>
              <a:schemeClr val="accent6">
                <a:lumMod val="75000"/>
              </a:schemeClr>
            </a:solidFill>
            <a:prstDash val="sysDash"/>
          </a:ln>
        </p:spPr>
        <p:txBody>
          <a:bodyPr wrap="square" rtlCol="0">
            <a:spAutoFit/>
          </a:bodyPr>
          <a:lstStyle/>
          <a:p>
            <a:pPr algn="ctr"/>
            <a:r>
              <a:rPr lang="es-ES" sz="4800" dirty="0" smtClean="0">
                <a:solidFill>
                  <a:schemeClr val="accent6">
                    <a:lumMod val="75000"/>
                  </a:schemeClr>
                </a:solidFill>
                <a:latin typeface="Britannic Bold" pitchFamily="34" charset="0"/>
              </a:rPr>
              <a:t>G</a:t>
            </a:r>
            <a:r>
              <a:rPr lang="es-ES" sz="4800" dirty="0" smtClean="0">
                <a:solidFill>
                  <a:schemeClr val="accent6"/>
                </a:solidFill>
                <a:latin typeface="Britannic Bold" pitchFamily="34" charset="0"/>
              </a:rPr>
              <a:t>r</a:t>
            </a:r>
            <a:r>
              <a:rPr lang="es-ES" sz="4800" dirty="0" smtClean="0">
                <a:solidFill>
                  <a:schemeClr val="accent6">
                    <a:lumMod val="75000"/>
                  </a:schemeClr>
                </a:solidFill>
                <a:latin typeface="Britannic Bold" pitchFamily="34" charset="0"/>
              </a:rPr>
              <a:t>a</a:t>
            </a:r>
            <a:r>
              <a:rPr lang="es-ES" sz="4800" dirty="0" smtClean="0">
                <a:solidFill>
                  <a:schemeClr val="accent6"/>
                </a:solidFill>
                <a:latin typeface="Britannic Bold" pitchFamily="34" charset="0"/>
              </a:rPr>
              <a:t>d</a:t>
            </a:r>
            <a:r>
              <a:rPr lang="es-ES" sz="4800" dirty="0" smtClean="0">
                <a:solidFill>
                  <a:schemeClr val="accent6">
                    <a:lumMod val="75000"/>
                  </a:schemeClr>
                </a:solidFill>
                <a:latin typeface="Britannic Bold" pitchFamily="34" charset="0"/>
              </a:rPr>
              <a:t>o </a:t>
            </a:r>
            <a:endParaRPr lang="es-ES" sz="4800" dirty="0">
              <a:solidFill>
                <a:schemeClr val="accent6"/>
              </a:solidFill>
              <a:latin typeface="Berlin Sans FB Demi"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0273" y="1412776"/>
            <a:ext cx="7934325" cy="2952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9323" y="4509120"/>
            <a:ext cx="7915275" cy="1728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5981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4363" y="1628800"/>
            <a:ext cx="7915275" cy="942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7776" y="2924944"/>
            <a:ext cx="7905750" cy="3352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436096" y="404664"/>
            <a:ext cx="3098502" cy="830997"/>
          </a:xfrm>
          <a:prstGeom prst="rect">
            <a:avLst/>
          </a:prstGeom>
          <a:noFill/>
          <a:ln w="28575">
            <a:solidFill>
              <a:schemeClr val="accent6">
                <a:lumMod val="75000"/>
              </a:schemeClr>
            </a:solidFill>
            <a:prstDash val="sysDash"/>
          </a:ln>
        </p:spPr>
        <p:txBody>
          <a:bodyPr wrap="square" rtlCol="0">
            <a:spAutoFit/>
          </a:bodyPr>
          <a:lstStyle/>
          <a:p>
            <a:pPr algn="ctr"/>
            <a:r>
              <a:rPr lang="es-ES" sz="4800" dirty="0" smtClean="0">
                <a:solidFill>
                  <a:schemeClr val="accent6">
                    <a:lumMod val="75000"/>
                  </a:schemeClr>
                </a:solidFill>
                <a:latin typeface="Britannic Bold" pitchFamily="34" charset="0"/>
              </a:rPr>
              <a:t>G</a:t>
            </a:r>
            <a:r>
              <a:rPr lang="es-ES" sz="4800" dirty="0" smtClean="0">
                <a:solidFill>
                  <a:schemeClr val="accent6"/>
                </a:solidFill>
                <a:latin typeface="Britannic Bold" pitchFamily="34" charset="0"/>
              </a:rPr>
              <a:t>r</a:t>
            </a:r>
            <a:r>
              <a:rPr lang="es-ES" sz="4800" dirty="0" smtClean="0">
                <a:solidFill>
                  <a:schemeClr val="accent6">
                    <a:lumMod val="75000"/>
                  </a:schemeClr>
                </a:solidFill>
                <a:latin typeface="Britannic Bold" pitchFamily="34" charset="0"/>
              </a:rPr>
              <a:t>a</a:t>
            </a:r>
            <a:r>
              <a:rPr lang="es-ES" sz="4800" dirty="0" smtClean="0">
                <a:solidFill>
                  <a:schemeClr val="accent6"/>
                </a:solidFill>
                <a:latin typeface="Britannic Bold" pitchFamily="34" charset="0"/>
              </a:rPr>
              <a:t>d</a:t>
            </a:r>
            <a:r>
              <a:rPr lang="es-ES" sz="4800" dirty="0" smtClean="0">
                <a:solidFill>
                  <a:schemeClr val="accent6">
                    <a:lumMod val="75000"/>
                  </a:schemeClr>
                </a:solidFill>
                <a:latin typeface="Britannic Bold" pitchFamily="34" charset="0"/>
              </a:rPr>
              <a:t>o </a:t>
            </a:r>
            <a:endParaRPr lang="es-ES" sz="4800" dirty="0">
              <a:solidFill>
                <a:schemeClr val="accent6"/>
              </a:solidFill>
              <a:latin typeface="Berlin Sans FB Demi" pitchFamily="34" charset="0"/>
            </a:endParaRPr>
          </a:p>
        </p:txBody>
      </p:sp>
      <p:sp>
        <p:nvSpPr>
          <p:cNvPr id="2" name="1 CuadroTexto"/>
          <p:cNvSpPr txBox="1"/>
          <p:nvPr/>
        </p:nvSpPr>
        <p:spPr>
          <a:xfrm>
            <a:off x="179512" y="327719"/>
            <a:ext cx="4101653" cy="830997"/>
          </a:xfrm>
          <a:prstGeom prst="rect">
            <a:avLst/>
          </a:prstGeom>
          <a:noFill/>
        </p:spPr>
        <p:txBody>
          <a:bodyPr wrap="square" rtlCol="0">
            <a:spAutoFit/>
          </a:bodyPr>
          <a:lstStyle/>
          <a:p>
            <a:pPr algn="ctr"/>
            <a:r>
              <a:rPr lang="es-ES" dirty="0" smtClean="0"/>
              <a:t>Para saber más: </a:t>
            </a:r>
            <a:r>
              <a:rPr lang="es-ES" b="1" dirty="0" smtClean="0"/>
              <a:t>distrito único andaluz</a:t>
            </a:r>
          </a:p>
          <a:p>
            <a:pPr algn="ctr"/>
            <a:r>
              <a:rPr lang="es-ES" b="1" dirty="0"/>
              <a:t>http://distritounicoandaluz.cice.junta-andalucia.es/g_b_parametros_top.php</a:t>
            </a:r>
          </a:p>
        </p:txBody>
      </p:sp>
    </p:spTree>
    <p:extLst>
      <p:ext uri="{BB962C8B-B14F-4D97-AF65-F5344CB8AC3E}">
        <p14:creationId xmlns="" xmlns:p14="http://schemas.microsoft.com/office/powerpoint/2010/main" val="3160620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1711</Words>
  <Application>Microsoft Office PowerPoint</Application>
  <PresentationFormat>Presentación en pantalla (4:3)</PresentationFormat>
  <Paragraphs>300</Paragraphs>
  <Slides>35</Slides>
  <Notes>21</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Flujo</vt:lpstr>
      <vt:lpstr>¡Se acabó Bachillerato!</vt:lpstr>
      <vt:lpstr>Diapositiva 2</vt:lpstr>
      <vt:lpstr>BACHILLERATO LOE:  RAMAS DEL CONOCIMIENTO</vt:lpstr>
      <vt:lpstr>BACHILLERATO LOE: RELACIÓN CON ESTUDIOS UNIVERSITARIOS I</vt:lpstr>
      <vt:lpstr>BACHILLERATO LOE: RELACIÓN CON ESTUDIOS UNIVERSITARIOS II</vt:lpstr>
      <vt:lpstr>BACHILLERATO LOE: RELACIÓN CON ESTUDIOS UNIVERSITARIOS III</vt:lpstr>
      <vt:lpstr>Diapositiva 7</vt:lpstr>
      <vt:lpstr>Diapositiva 8</vt:lpstr>
      <vt:lpstr>Diapositiva 9</vt:lpstr>
      <vt:lpstr>Diapositiva 10</vt:lpstr>
      <vt:lpstr>PRIMERA FASE (GENERAL)</vt:lpstr>
      <vt:lpstr>VALIDEZ DE LAS NOTAS OBTENIDAS</vt:lpstr>
      <vt:lpstr>NOTA DE ADMISIÓN</vt:lpstr>
      <vt:lpstr>CASO PRÁCTICO </vt:lpstr>
      <vt:lpstr>HAGAMOS UN RESUMEN…</vt:lpstr>
      <vt:lpstr>CONVOCATORIAS</vt:lpstr>
      <vt:lpstr>CALENDARIO</vt:lpstr>
      <vt:lpstr>RECLAMACIONES </vt:lpstr>
      <vt:lpstr>RECLAMACIONES</vt:lpstr>
      <vt:lpstr>RECLAMACIÓN</vt:lpstr>
      <vt:lpstr>DOBLE CORRECCIÓN</vt:lpstr>
      <vt:lpstr>HAGAMOS UN RESUMEN…</vt:lpstr>
      <vt:lpstr>Cosas de interés</vt:lpstr>
      <vt:lpstr>Páginas web</vt:lpstr>
      <vt:lpstr>FORMACIÓN PROFESIONAL</vt:lpstr>
      <vt:lpstr>FORMACIÓN PROFESIONAL</vt:lpstr>
      <vt:lpstr>FAMILIAS PROFESIONALES</vt:lpstr>
      <vt:lpstr>REQUISITOS DE ACCESO</vt:lpstr>
      <vt:lpstr>¿EN QUÉ CONSISTEN ESTOS ESTUDIOS?</vt:lpstr>
      <vt:lpstr>PRUEBAS DE ACCESO</vt:lpstr>
      <vt:lpstr>PRUEBA DE ACCESO DE GRADO MEDIO</vt:lpstr>
      <vt:lpstr>PRUEBA DE ACCESO GRADO SUPERIOR</vt:lpstr>
      <vt:lpstr>Diapositiva 33</vt:lpstr>
      <vt:lpstr>¡¡¡SI NECESITAS MÁS INFORMACIÓN…!!!</vt:lpstr>
      <vt:lpstr>Odié cada minuto de entrenamiento, pero dije, no te rindas. Sufre ahora y vive el resto de tu vida como un campeón.-Muhammad Ali.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acabó Bachillerato!</dc:title>
  <dc:creator>Elvira</dc:creator>
  <cp:lastModifiedBy>Teresa</cp:lastModifiedBy>
  <cp:revision>3</cp:revision>
  <dcterms:created xsi:type="dcterms:W3CDTF">2015-02-24T09:06:27Z</dcterms:created>
  <dcterms:modified xsi:type="dcterms:W3CDTF">2015-02-26T11:52:54Z</dcterms:modified>
</cp:coreProperties>
</file>